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144000" cy="6858000" type="screen4x3"/>
  <p:notesSz cx="6858000" cy="9774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  <p:showPr showNarration="1" useTimings="0">
    <p:present/>
    <p:sldAll/>
    <p:penClr>
      <a:srgbClr val="FF0000"/>
    </p:penClr>
  </p:showPr>
  <p:clrMru>
    <a:srgbClr val="063DE8"/>
    <a:srgbClr val="CF0E30"/>
    <a:srgbClr val="B50069"/>
    <a:srgbClr val="6E0043"/>
    <a:srgbClr val="C1CEFF"/>
    <a:srgbClr val="E3E9FF"/>
    <a:srgbClr val="0426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3884613" y="9283700"/>
            <a:ext cx="297180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B6C4-4FC8-4940-84DC-1F8157FB35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5938" y="9310688"/>
            <a:ext cx="74295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C25E62AD-0BF7-FF4E-974F-A3C20526DE2F}" type="slidenum">
              <a:rPr lang="en-US" sz="120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14339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8572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43438"/>
            <a:ext cx="5030787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8572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9283700"/>
            <a:ext cx="29718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9283700"/>
            <a:ext cx="2970213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857250"/>
            <a:ext cx="4556125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lnSpc>
                <a:spcPct val="88000"/>
              </a:lnSpc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9283700"/>
            <a:ext cx="29718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283700"/>
            <a:ext cx="2970213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8572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lnSpc>
                <a:spcPct val="88000"/>
              </a:lnSpc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02B0-65E9-ED40-ACB0-734B3625A805}" type="datetime1">
              <a:rPr lang="en-US"/>
              <a:pPr>
                <a:defRPr/>
              </a:pPr>
              <a:t>8/1/10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8C652D-6877-E446-9FD6-CCEFB9ABD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2FB3-0AAC-6D4B-9924-0A9D49709B4E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B4C1-93CE-514E-B744-D584F2DBB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D08C1-4686-2B41-923A-9B4CD9A10C0B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14384-11E5-BA44-8F5F-455A04D5F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D8E9-1E17-4F4F-B0B9-F0341419E9C1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1CFCF-E257-5447-9F11-F81A585AC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D6C5-2676-AB4F-9EB4-FCF1242B2A60}" type="datetime1">
              <a:rPr lang="en-US"/>
              <a:pPr>
                <a:defRPr/>
              </a:pPr>
              <a:t>8/1/10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28B7-145C-334D-A1C8-EAF07A641F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9F38-4FC0-E348-B1A1-F9235DFF7D35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3864-2F5C-3B42-9AA1-12B113730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3C24E-BDD9-9949-97B1-91BBB091C83E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413D-20A5-184E-AD2E-57FD84521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3248-2518-3A4F-A176-6B4745FF1B3D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7189-8A2C-F64D-9E45-DAC3BECF2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D406-8599-AA4B-A0A9-6154010283A9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044E-AF7F-3B4E-9C0B-2AA125A47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DC39-CCAF-FE4C-8E34-C69EA5F8772D}" type="datetime1">
              <a:rPr lang="en-US"/>
              <a:pPr>
                <a:defRPr/>
              </a:pPr>
              <a:t>8/1/10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69F3-840C-864D-8275-6CC18D6AE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538D-B7BE-BE46-AB2B-27DE77E53AB1}" type="datetime1">
              <a:rPr lang="en-US"/>
              <a:pPr>
                <a:defRPr/>
              </a:pPr>
              <a:t>8/1/10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2439D-F1BF-574F-BAF6-F1C4F57CE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9CA80A-8CD5-BA49-B291-E39FA399F2B3}" type="datetime1">
              <a:rPr lang="en-US"/>
              <a:pPr>
                <a:defRPr/>
              </a:pPr>
              <a:t>8/1/10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65CA882-1E9D-FC47-8E4D-8FCA149DC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Ergonomics Container Checklist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Singapore Technologies (ST) Kinetics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© Brian Peacock Ergonomics (BPE) Pte. Ltd.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387" name="Group 203"/>
          <p:cNvGrpSpPr>
            <a:grpSpLocks/>
          </p:cNvGrpSpPr>
          <p:nvPr/>
        </p:nvGrpSpPr>
        <p:grpSpPr bwMode="auto">
          <a:xfrm>
            <a:off x="152400" y="404813"/>
            <a:ext cx="5864225" cy="6091237"/>
            <a:chOff x="96" y="255"/>
            <a:chExt cx="3694" cy="3837"/>
          </a:xfrm>
        </p:grpSpPr>
        <p:sp>
          <p:nvSpPr>
            <p:cNvPr id="17179" name="Rectangle 3"/>
            <p:cNvSpPr>
              <a:spLocks noChangeArrowheads="1"/>
            </p:cNvSpPr>
            <p:nvPr/>
          </p:nvSpPr>
          <p:spPr bwMode="auto">
            <a:xfrm>
              <a:off x="96" y="255"/>
              <a:ext cx="169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Name:_____________________________</a:t>
              </a:r>
            </a:p>
          </p:txBody>
        </p:sp>
        <p:sp>
          <p:nvSpPr>
            <p:cNvPr id="17180" name="Rectangle 4"/>
            <p:cNvSpPr>
              <a:spLocks noChangeArrowheads="1"/>
            </p:cNvSpPr>
            <p:nvPr/>
          </p:nvSpPr>
          <p:spPr bwMode="auto">
            <a:xfrm>
              <a:off x="96" y="398"/>
              <a:ext cx="101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Program: _______________</a:t>
              </a:r>
            </a:p>
          </p:txBody>
        </p:sp>
        <p:sp>
          <p:nvSpPr>
            <p:cNvPr id="17181" name="Rectangle 5"/>
            <p:cNvSpPr>
              <a:spLocks noChangeArrowheads="1"/>
            </p:cNvSpPr>
            <p:nvPr/>
          </p:nvSpPr>
          <p:spPr bwMode="auto">
            <a:xfrm>
              <a:off x="1099" y="398"/>
              <a:ext cx="65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Model Yr:_______</a:t>
              </a:r>
            </a:p>
          </p:txBody>
        </p:sp>
        <p:sp>
          <p:nvSpPr>
            <p:cNvPr id="17182" name="Rectangle 6"/>
            <p:cNvSpPr>
              <a:spLocks noChangeArrowheads="1"/>
            </p:cNvSpPr>
            <p:nvPr/>
          </p:nvSpPr>
          <p:spPr bwMode="auto">
            <a:xfrm>
              <a:off x="96" y="540"/>
              <a:ext cx="168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Date of Analysis: __________ Analyst:_______</a:t>
              </a:r>
            </a:p>
          </p:txBody>
        </p:sp>
        <p:sp>
          <p:nvSpPr>
            <p:cNvPr id="17183" name="Rectangle 7"/>
            <p:cNvSpPr>
              <a:spLocks noChangeArrowheads="1"/>
            </p:cNvSpPr>
            <p:nvPr/>
          </p:nvSpPr>
          <p:spPr bwMode="auto">
            <a:xfrm>
              <a:off x="96" y="683"/>
              <a:ext cx="167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Number:___________________________</a:t>
              </a:r>
            </a:p>
          </p:txBody>
        </p:sp>
        <p:sp>
          <p:nvSpPr>
            <p:cNvPr id="17184" name="Rectangle 8"/>
            <p:cNvSpPr>
              <a:spLocks noChangeArrowheads="1"/>
            </p:cNvSpPr>
            <p:nvPr/>
          </p:nvSpPr>
          <p:spPr bwMode="auto">
            <a:xfrm>
              <a:off x="96" y="826"/>
              <a:ext cx="169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Container Number:_______________________</a:t>
              </a:r>
            </a:p>
          </p:txBody>
        </p:sp>
        <p:sp>
          <p:nvSpPr>
            <p:cNvPr id="17185" name="Rectangle 9"/>
            <p:cNvSpPr>
              <a:spLocks noChangeArrowheads="1"/>
            </p:cNvSpPr>
            <p:nvPr/>
          </p:nvSpPr>
          <p:spPr bwMode="auto">
            <a:xfrm>
              <a:off x="96" y="968"/>
              <a:ext cx="175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Container Dimensions: L:___in. W:___in H:___in.</a:t>
              </a:r>
            </a:p>
          </p:txBody>
        </p:sp>
        <p:sp>
          <p:nvSpPr>
            <p:cNvPr id="17186" name="Rectangle 10"/>
            <p:cNvSpPr>
              <a:spLocks noChangeArrowheads="1"/>
            </p:cNvSpPr>
            <p:nvPr/>
          </p:nvSpPr>
          <p:spPr bwMode="auto">
            <a:xfrm>
              <a:off x="96" y="1111"/>
              <a:ext cx="64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Part Wt (lb.)_____</a:t>
              </a:r>
            </a:p>
          </p:txBody>
        </p:sp>
        <p:sp>
          <p:nvSpPr>
            <p:cNvPr id="17187" name="Rectangle 11"/>
            <p:cNvSpPr>
              <a:spLocks noChangeArrowheads="1"/>
            </p:cNvSpPr>
            <p:nvPr/>
          </p:nvSpPr>
          <p:spPr bwMode="auto">
            <a:xfrm>
              <a:off x="96" y="1254"/>
              <a:ext cx="78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Dunnage: removable  </a:t>
              </a:r>
            </a:p>
          </p:txBody>
        </p:sp>
        <p:sp>
          <p:nvSpPr>
            <p:cNvPr id="17188" name="Rectangle 12"/>
            <p:cNvSpPr>
              <a:spLocks noChangeArrowheads="1"/>
            </p:cNvSpPr>
            <p:nvPr/>
          </p:nvSpPr>
          <p:spPr bwMode="auto">
            <a:xfrm>
              <a:off x="857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89" name="Rectangle 13"/>
            <p:cNvSpPr>
              <a:spLocks noChangeArrowheads="1"/>
            </p:cNvSpPr>
            <p:nvPr/>
          </p:nvSpPr>
          <p:spPr bwMode="auto">
            <a:xfrm>
              <a:off x="876" y="1254"/>
              <a:ext cx="43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contained  </a:t>
              </a:r>
            </a:p>
          </p:txBody>
        </p:sp>
        <p:sp>
          <p:nvSpPr>
            <p:cNvPr id="17190" name="Rectangle 14"/>
            <p:cNvSpPr>
              <a:spLocks noChangeArrowheads="1"/>
            </p:cNvSpPr>
            <p:nvPr/>
          </p:nvSpPr>
          <p:spPr bwMode="auto">
            <a:xfrm>
              <a:off x="1299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91" name="Rectangle 15"/>
            <p:cNvSpPr>
              <a:spLocks noChangeArrowheads="1"/>
            </p:cNvSpPr>
            <p:nvPr/>
          </p:nvSpPr>
          <p:spPr bwMode="auto">
            <a:xfrm>
              <a:off x="1318" y="1254"/>
              <a:ext cx="436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moveable  </a:t>
              </a:r>
            </a:p>
          </p:txBody>
        </p:sp>
        <p:sp>
          <p:nvSpPr>
            <p:cNvPr id="17192" name="Rectangle 16"/>
            <p:cNvSpPr>
              <a:spLocks noChangeArrowheads="1"/>
            </p:cNvSpPr>
            <p:nvPr/>
          </p:nvSpPr>
          <p:spPr bwMode="auto">
            <a:xfrm>
              <a:off x="1741" y="1258"/>
              <a:ext cx="4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ÿ</a:t>
              </a:r>
            </a:p>
          </p:txBody>
        </p:sp>
        <p:sp>
          <p:nvSpPr>
            <p:cNvPr id="17193" name="Rectangle 17"/>
            <p:cNvSpPr>
              <a:spLocks noChangeArrowheads="1"/>
            </p:cNvSpPr>
            <p:nvPr/>
          </p:nvSpPr>
          <p:spPr bwMode="auto">
            <a:xfrm>
              <a:off x="96" y="1400"/>
              <a:ext cx="163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 = Original Condition; R = Revised Condition</a:t>
              </a:r>
            </a:p>
          </p:txBody>
        </p:sp>
        <p:sp>
          <p:nvSpPr>
            <p:cNvPr id="17194" name="Rectangle 18"/>
            <p:cNvSpPr>
              <a:spLocks noChangeArrowheads="1"/>
            </p:cNvSpPr>
            <p:nvPr/>
          </p:nvSpPr>
          <p:spPr bwMode="auto">
            <a:xfrm>
              <a:off x="582" y="1630"/>
              <a:ext cx="782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DUNNAGE (D1-D3)</a:t>
              </a:r>
            </a:p>
          </p:txBody>
        </p:sp>
        <p:sp>
          <p:nvSpPr>
            <p:cNvPr id="17195" name="Rectangle 19"/>
            <p:cNvSpPr>
              <a:spLocks noChangeArrowheads="1"/>
            </p:cNvSpPr>
            <p:nvPr/>
          </p:nvSpPr>
          <p:spPr bwMode="auto">
            <a:xfrm>
              <a:off x="582" y="1630"/>
              <a:ext cx="49" cy="1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196" name="Rectangle 20"/>
            <p:cNvSpPr>
              <a:spLocks noChangeArrowheads="1"/>
            </p:cNvSpPr>
            <p:nvPr/>
          </p:nvSpPr>
          <p:spPr bwMode="auto">
            <a:xfrm>
              <a:off x="96" y="1809"/>
              <a:ext cx="164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D1.  Dunnage Weight/Force  (include swing</a:t>
              </a:r>
            </a:p>
          </p:txBody>
        </p:sp>
        <p:sp>
          <p:nvSpPr>
            <p:cNvPr id="17197" name="Rectangle 21"/>
            <p:cNvSpPr>
              <a:spLocks noChangeArrowheads="1"/>
            </p:cNvSpPr>
            <p:nvPr/>
          </p:nvSpPr>
          <p:spPr bwMode="auto">
            <a:xfrm>
              <a:off x="207" y="1904"/>
              <a:ext cx="28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  arms).</a:t>
              </a:r>
            </a:p>
          </p:txBody>
        </p:sp>
        <p:sp>
          <p:nvSpPr>
            <p:cNvPr id="17198" name="Rectangle 22"/>
            <p:cNvSpPr>
              <a:spLocks noChangeArrowheads="1"/>
            </p:cNvSpPr>
            <p:nvPr/>
          </p:nvSpPr>
          <p:spPr bwMode="auto">
            <a:xfrm>
              <a:off x="1099" y="2094"/>
              <a:ext cx="6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7199" name="Rectangle 23"/>
            <p:cNvSpPr>
              <a:spLocks noChangeArrowheads="1"/>
            </p:cNvSpPr>
            <p:nvPr/>
          </p:nvSpPr>
          <p:spPr bwMode="auto">
            <a:xfrm>
              <a:off x="1158" y="2094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00" name="Rectangle 24"/>
            <p:cNvSpPr>
              <a:spLocks noChangeArrowheads="1"/>
            </p:cNvSpPr>
            <p:nvPr/>
          </p:nvSpPr>
          <p:spPr bwMode="auto">
            <a:xfrm>
              <a:off x="1210" y="2094"/>
              <a:ext cx="11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</p:txBody>
        </p:sp>
        <p:sp>
          <p:nvSpPr>
            <p:cNvPr id="17201" name="Rectangle 25"/>
            <p:cNvSpPr>
              <a:spLocks noChangeArrowheads="1"/>
            </p:cNvSpPr>
            <p:nvPr/>
          </p:nvSpPr>
          <p:spPr bwMode="auto">
            <a:xfrm>
              <a:off x="1321" y="2094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7202" name="Rectangle 26"/>
            <p:cNvSpPr>
              <a:spLocks noChangeArrowheads="1"/>
            </p:cNvSpPr>
            <p:nvPr/>
          </p:nvSpPr>
          <p:spPr bwMode="auto">
            <a:xfrm>
              <a:off x="1099" y="2094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03" name="Rectangle 27"/>
            <p:cNvSpPr>
              <a:spLocks noChangeArrowheads="1"/>
            </p:cNvSpPr>
            <p:nvPr/>
          </p:nvSpPr>
          <p:spPr bwMode="auto">
            <a:xfrm>
              <a:off x="96" y="2193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04" name="Rectangle 28"/>
            <p:cNvSpPr>
              <a:spLocks noChangeArrowheads="1"/>
            </p:cNvSpPr>
            <p:nvPr/>
          </p:nvSpPr>
          <p:spPr bwMode="auto">
            <a:xfrm>
              <a:off x="131" y="218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05" name="Rectangle 29"/>
            <p:cNvSpPr>
              <a:spLocks noChangeArrowheads="1"/>
            </p:cNvSpPr>
            <p:nvPr/>
          </p:nvSpPr>
          <p:spPr bwMode="auto">
            <a:xfrm>
              <a:off x="235" y="2189"/>
              <a:ext cx="24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&lt;  1 lb.</a:t>
              </a:r>
            </a:p>
          </p:txBody>
        </p:sp>
        <p:sp>
          <p:nvSpPr>
            <p:cNvPr id="17206" name="Rectangle 30"/>
            <p:cNvSpPr>
              <a:spLocks noChangeArrowheads="1"/>
            </p:cNvSpPr>
            <p:nvPr/>
          </p:nvSpPr>
          <p:spPr bwMode="auto">
            <a:xfrm>
              <a:off x="1099" y="2189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07" name="Rectangle 31"/>
            <p:cNvSpPr>
              <a:spLocks noChangeArrowheads="1"/>
            </p:cNvSpPr>
            <p:nvPr/>
          </p:nvSpPr>
          <p:spPr bwMode="auto">
            <a:xfrm>
              <a:off x="1321" y="2189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08" name="Rectangle 32"/>
            <p:cNvSpPr>
              <a:spLocks noChangeArrowheads="1"/>
            </p:cNvSpPr>
            <p:nvPr/>
          </p:nvSpPr>
          <p:spPr bwMode="auto">
            <a:xfrm>
              <a:off x="96" y="2288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09" name="Rectangle 33"/>
            <p:cNvSpPr>
              <a:spLocks noChangeArrowheads="1"/>
            </p:cNvSpPr>
            <p:nvPr/>
          </p:nvSpPr>
          <p:spPr bwMode="auto">
            <a:xfrm>
              <a:off x="131" y="228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10" name="Rectangle 34"/>
            <p:cNvSpPr>
              <a:spLocks noChangeArrowheads="1"/>
            </p:cNvSpPr>
            <p:nvPr/>
          </p:nvSpPr>
          <p:spPr bwMode="auto">
            <a:xfrm>
              <a:off x="235" y="2285"/>
              <a:ext cx="35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 to 10 lb.</a:t>
              </a:r>
            </a:p>
          </p:txBody>
        </p:sp>
        <p:sp>
          <p:nvSpPr>
            <p:cNvPr id="17211" name="Rectangle 35"/>
            <p:cNvSpPr>
              <a:spLocks noChangeArrowheads="1"/>
            </p:cNvSpPr>
            <p:nvPr/>
          </p:nvSpPr>
          <p:spPr bwMode="auto">
            <a:xfrm>
              <a:off x="1099" y="228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12" name="Rectangle 36"/>
            <p:cNvSpPr>
              <a:spLocks noChangeArrowheads="1"/>
            </p:cNvSpPr>
            <p:nvPr/>
          </p:nvSpPr>
          <p:spPr bwMode="auto">
            <a:xfrm>
              <a:off x="1321" y="228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13" name="Rectangle 37"/>
            <p:cNvSpPr>
              <a:spLocks noChangeArrowheads="1"/>
            </p:cNvSpPr>
            <p:nvPr/>
          </p:nvSpPr>
          <p:spPr bwMode="auto">
            <a:xfrm>
              <a:off x="96" y="2383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14" name="Rectangle 38"/>
            <p:cNvSpPr>
              <a:spLocks noChangeArrowheads="1"/>
            </p:cNvSpPr>
            <p:nvPr/>
          </p:nvSpPr>
          <p:spPr bwMode="auto">
            <a:xfrm>
              <a:off x="131" y="2380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15" name="Rectangle 39"/>
            <p:cNvSpPr>
              <a:spLocks noChangeArrowheads="1"/>
            </p:cNvSpPr>
            <p:nvPr/>
          </p:nvSpPr>
          <p:spPr bwMode="auto">
            <a:xfrm>
              <a:off x="235" y="2380"/>
              <a:ext cx="443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&gt;10 to 25 lb.</a:t>
              </a:r>
            </a:p>
          </p:txBody>
        </p:sp>
        <p:sp>
          <p:nvSpPr>
            <p:cNvPr id="17216" name="Rectangle 40"/>
            <p:cNvSpPr>
              <a:spLocks noChangeArrowheads="1"/>
            </p:cNvSpPr>
            <p:nvPr/>
          </p:nvSpPr>
          <p:spPr bwMode="auto">
            <a:xfrm>
              <a:off x="1099" y="2380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17" name="Rectangle 41"/>
            <p:cNvSpPr>
              <a:spLocks noChangeArrowheads="1"/>
            </p:cNvSpPr>
            <p:nvPr/>
          </p:nvSpPr>
          <p:spPr bwMode="auto">
            <a:xfrm>
              <a:off x="1321" y="2380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18" name="Rectangle 42"/>
            <p:cNvSpPr>
              <a:spLocks noChangeArrowheads="1"/>
            </p:cNvSpPr>
            <p:nvPr/>
          </p:nvSpPr>
          <p:spPr bwMode="auto">
            <a:xfrm>
              <a:off x="96" y="2479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19" name="Rectangle 43"/>
            <p:cNvSpPr>
              <a:spLocks noChangeArrowheads="1"/>
            </p:cNvSpPr>
            <p:nvPr/>
          </p:nvSpPr>
          <p:spPr bwMode="auto">
            <a:xfrm>
              <a:off x="131" y="247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20" name="Rectangle 44"/>
            <p:cNvSpPr>
              <a:spLocks noChangeArrowheads="1"/>
            </p:cNvSpPr>
            <p:nvPr/>
          </p:nvSpPr>
          <p:spPr bwMode="auto">
            <a:xfrm>
              <a:off x="235" y="2475"/>
              <a:ext cx="24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&gt;25 lb.</a:t>
              </a:r>
            </a:p>
          </p:txBody>
        </p:sp>
        <p:sp>
          <p:nvSpPr>
            <p:cNvPr id="17221" name="Rectangle 45"/>
            <p:cNvSpPr>
              <a:spLocks noChangeArrowheads="1"/>
            </p:cNvSpPr>
            <p:nvPr/>
          </p:nvSpPr>
          <p:spPr bwMode="auto">
            <a:xfrm>
              <a:off x="1099" y="247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22" name="Rectangle 46"/>
            <p:cNvSpPr>
              <a:spLocks noChangeArrowheads="1"/>
            </p:cNvSpPr>
            <p:nvPr/>
          </p:nvSpPr>
          <p:spPr bwMode="auto">
            <a:xfrm>
              <a:off x="1321" y="2475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23" name="Rectangle 47"/>
            <p:cNvSpPr>
              <a:spLocks noChangeArrowheads="1"/>
            </p:cNvSpPr>
            <p:nvPr/>
          </p:nvSpPr>
          <p:spPr bwMode="auto">
            <a:xfrm>
              <a:off x="96" y="2617"/>
              <a:ext cx="40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Comments:</a:t>
              </a:r>
            </a:p>
          </p:txBody>
        </p:sp>
        <p:sp>
          <p:nvSpPr>
            <p:cNvPr id="17224" name="Rectangle 48"/>
            <p:cNvSpPr>
              <a:spLocks noChangeArrowheads="1"/>
            </p:cNvSpPr>
            <p:nvPr/>
          </p:nvSpPr>
          <p:spPr bwMode="auto">
            <a:xfrm>
              <a:off x="96" y="2712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25" name="Rectangle 49"/>
            <p:cNvSpPr>
              <a:spLocks noChangeArrowheads="1"/>
            </p:cNvSpPr>
            <p:nvPr/>
          </p:nvSpPr>
          <p:spPr bwMode="auto">
            <a:xfrm>
              <a:off x="96" y="2808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26" name="Rectangle 50"/>
            <p:cNvSpPr>
              <a:spLocks noChangeArrowheads="1"/>
            </p:cNvSpPr>
            <p:nvPr/>
          </p:nvSpPr>
          <p:spPr bwMode="auto">
            <a:xfrm>
              <a:off x="96" y="2998"/>
              <a:ext cx="1723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D2.  Removable Dunnage size (length + width</a:t>
              </a:r>
            </a:p>
          </p:txBody>
        </p:sp>
        <p:sp>
          <p:nvSpPr>
            <p:cNvPr id="17227" name="Rectangle 51"/>
            <p:cNvSpPr>
              <a:spLocks noChangeArrowheads="1"/>
            </p:cNvSpPr>
            <p:nvPr/>
          </p:nvSpPr>
          <p:spPr bwMode="auto">
            <a:xfrm>
              <a:off x="207" y="30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28" name="Rectangle 52"/>
            <p:cNvSpPr>
              <a:spLocks noChangeArrowheads="1"/>
            </p:cNvSpPr>
            <p:nvPr/>
          </p:nvSpPr>
          <p:spPr bwMode="auto">
            <a:xfrm>
              <a:off x="207" y="3093"/>
              <a:ext cx="40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  + height).</a:t>
              </a:r>
            </a:p>
          </p:txBody>
        </p:sp>
        <p:sp>
          <p:nvSpPr>
            <p:cNvPr id="17229" name="Rectangle 53"/>
            <p:cNvSpPr>
              <a:spLocks noChangeArrowheads="1"/>
            </p:cNvSpPr>
            <p:nvPr/>
          </p:nvSpPr>
          <p:spPr bwMode="auto">
            <a:xfrm>
              <a:off x="653" y="3188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0" name="Rectangle 54"/>
            <p:cNvSpPr>
              <a:spLocks noChangeArrowheads="1"/>
            </p:cNvSpPr>
            <p:nvPr/>
          </p:nvSpPr>
          <p:spPr bwMode="auto">
            <a:xfrm>
              <a:off x="1099" y="3188"/>
              <a:ext cx="6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7231" name="Rectangle 55"/>
            <p:cNvSpPr>
              <a:spLocks noChangeArrowheads="1"/>
            </p:cNvSpPr>
            <p:nvPr/>
          </p:nvSpPr>
          <p:spPr bwMode="auto">
            <a:xfrm>
              <a:off x="1158" y="3188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32" name="Rectangle 56"/>
            <p:cNvSpPr>
              <a:spLocks noChangeArrowheads="1"/>
            </p:cNvSpPr>
            <p:nvPr/>
          </p:nvSpPr>
          <p:spPr bwMode="auto">
            <a:xfrm>
              <a:off x="1210" y="3188"/>
              <a:ext cx="11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   </a:t>
              </a:r>
            </a:p>
          </p:txBody>
        </p:sp>
        <p:sp>
          <p:nvSpPr>
            <p:cNvPr id="17233" name="Rectangle 57"/>
            <p:cNvSpPr>
              <a:spLocks noChangeArrowheads="1"/>
            </p:cNvSpPr>
            <p:nvPr/>
          </p:nvSpPr>
          <p:spPr bwMode="auto">
            <a:xfrm>
              <a:off x="1321" y="3188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7234" name="Rectangle 58"/>
            <p:cNvSpPr>
              <a:spLocks noChangeArrowheads="1"/>
            </p:cNvSpPr>
            <p:nvPr/>
          </p:nvSpPr>
          <p:spPr bwMode="auto">
            <a:xfrm>
              <a:off x="1099" y="318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 u="sng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35" name="Rectangle 59"/>
            <p:cNvSpPr>
              <a:spLocks noChangeArrowheads="1"/>
            </p:cNvSpPr>
            <p:nvPr/>
          </p:nvSpPr>
          <p:spPr bwMode="auto">
            <a:xfrm>
              <a:off x="96" y="3287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36" name="Rectangle 60"/>
            <p:cNvSpPr>
              <a:spLocks noChangeArrowheads="1"/>
            </p:cNvSpPr>
            <p:nvPr/>
          </p:nvSpPr>
          <p:spPr bwMode="auto">
            <a:xfrm>
              <a:off x="131" y="328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7" name="Rectangle 61"/>
            <p:cNvSpPr>
              <a:spLocks noChangeArrowheads="1"/>
            </p:cNvSpPr>
            <p:nvPr/>
          </p:nvSpPr>
          <p:spPr bwMode="auto">
            <a:xfrm>
              <a:off x="235" y="3283"/>
              <a:ext cx="51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&lt; 1 ft. (30 cm.)</a:t>
              </a:r>
            </a:p>
          </p:txBody>
        </p:sp>
        <p:sp>
          <p:nvSpPr>
            <p:cNvPr id="17238" name="Rectangle 62"/>
            <p:cNvSpPr>
              <a:spLocks noChangeArrowheads="1"/>
            </p:cNvSpPr>
            <p:nvPr/>
          </p:nvSpPr>
          <p:spPr bwMode="auto">
            <a:xfrm>
              <a:off x="742" y="3289"/>
              <a:ext cx="2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39" name="Rectangle 63"/>
            <p:cNvSpPr>
              <a:spLocks noChangeArrowheads="1"/>
            </p:cNvSpPr>
            <p:nvPr/>
          </p:nvSpPr>
          <p:spPr bwMode="auto">
            <a:xfrm>
              <a:off x="764" y="3283"/>
              <a:ext cx="6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  </a:t>
              </a:r>
            </a:p>
          </p:txBody>
        </p:sp>
        <p:sp>
          <p:nvSpPr>
            <p:cNvPr id="17240" name="Rectangle 64"/>
            <p:cNvSpPr>
              <a:spLocks noChangeArrowheads="1"/>
            </p:cNvSpPr>
            <p:nvPr/>
          </p:nvSpPr>
          <p:spPr bwMode="auto">
            <a:xfrm>
              <a:off x="1099" y="328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41" name="Rectangle 65"/>
            <p:cNvSpPr>
              <a:spLocks noChangeArrowheads="1"/>
            </p:cNvSpPr>
            <p:nvPr/>
          </p:nvSpPr>
          <p:spPr bwMode="auto">
            <a:xfrm>
              <a:off x="1321" y="328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242" name="Rectangle 66"/>
            <p:cNvSpPr>
              <a:spLocks noChangeArrowheads="1"/>
            </p:cNvSpPr>
            <p:nvPr/>
          </p:nvSpPr>
          <p:spPr bwMode="auto">
            <a:xfrm>
              <a:off x="96" y="3382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43" name="Rectangle 67"/>
            <p:cNvSpPr>
              <a:spLocks noChangeArrowheads="1"/>
            </p:cNvSpPr>
            <p:nvPr/>
          </p:nvSpPr>
          <p:spPr bwMode="auto">
            <a:xfrm>
              <a:off x="131" y="3378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44" name="Rectangle 68"/>
            <p:cNvSpPr>
              <a:spLocks noChangeArrowheads="1"/>
            </p:cNvSpPr>
            <p:nvPr/>
          </p:nvSpPr>
          <p:spPr bwMode="auto">
            <a:xfrm>
              <a:off x="235" y="3378"/>
              <a:ext cx="725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1-5 ft. (30 - 150 cm.)</a:t>
              </a:r>
            </a:p>
          </p:txBody>
        </p:sp>
        <p:sp>
          <p:nvSpPr>
            <p:cNvPr id="17245" name="Rectangle 69"/>
            <p:cNvSpPr>
              <a:spLocks noChangeArrowheads="1"/>
            </p:cNvSpPr>
            <p:nvPr/>
          </p:nvSpPr>
          <p:spPr bwMode="auto">
            <a:xfrm>
              <a:off x="1099" y="337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46" name="Rectangle 70"/>
            <p:cNvSpPr>
              <a:spLocks noChangeArrowheads="1"/>
            </p:cNvSpPr>
            <p:nvPr/>
          </p:nvSpPr>
          <p:spPr bwMode="auto">
            <a:xfrm>
              <a:off x="1321" y="337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247" name="Rectangle 71"/>
            <p:cNvSpPr>
              <a:spLocks noChangeArrowheads="1"/>
            </p:cNvSpPr>
            <p:nvPr/>
          </p:nvSpPr>
          <p:spPr bwMode="auto">
            <a:xfrm>
              <a:off x="96" y="3483"/>
              <a:ext cx="33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48" name="Rectangle 72"/>
            <p:cNvSpPr>
              <a:spLocks noChangeArrowheads="1"/>
            </p:cNvSpPr>
            <p:nvPr/>
          </p:nvSpPr>
          <p:spPr bwMode="auto">
            <a:xfrm>
              <a:off x="128" y="3479"/>
              <a:ext cx="2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49" name="Rectangle 73"/>
            <p:cNvSpPr>
              <a:spLocks noChangeArrowheads="1"/>
            </p:cNvSpPr>
            <p:nvPr/>
          </p:nvSpPr>
          <p:spPr bwMode="auto">
            <a:xfrm>
              <a:off x="235" y="3473"/>
              <a:ext cx="78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 5 ft.-10 ft. (&gt; 150 cm</a:t>
              </a:r>
            </a:p>
          </p:txBody>
        </p:sp>
        <p:sp>
          <p:nvSpPr>
            <p:cNvPr id="17250" name="Rectangle 74"/>
            <p:cNvSpPr>
              <a:spLocks noChangeArrowheads="1"/>
            </p:cNvSpPr>
            <p:nvPr/>
          </p:nvSpPr>
          <p:spPr bwMode="auto">
            <a:xfrm>
              <a:off x="207" y="3574"/>
              <a:ext cx="40" cy="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  </a:t>
              </a:r>
            </a:p>
          </p:txBody>
        </p:sp>
        <p:sp>
          <p:nvSpPr>
            <p:cNvPr id="17251" name="Rectangle 75"/>
            <p:cNvSpPr>
              <a:spLocks noChangeArrowheads="1"/>
            </p:cNvSpPr>
            <p:nvPr/>
          </p:nvSpPr>
          <p:spPr bwMode="auto">
            <a:xfrm>
              <a:off x="245" y="3568"/>
              <a:ext cx="40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to 300 cm.)</a:t>
              </a:r>
            </a:p>
          </p:txBody>
        </p:sp>
        <p:sp>
          <p:nvSpPr>
            <p:cNvPr id="17252" name="Rectangle 76"/>
            <p:cNvSpPr>
              <a:spLocks noChangeArrowheads="1"/>
            </p:cNvSpPr>
            <p:nvPr/>
          </p:nvSpPr>
          <p:spPr bwMode="auto">
            <a:xfrm>
              <a:off x="1099" y="356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53" name="Rectangle 77"/>
            <p:cNvSpPr>
              <a:spLocks noChangeArrowheads="1"/>
            </p:cNvSpPr>
            <p:nvPr/>
          </p:nvSpPr>
          <p:spPr bwMode="auto">
            <a:xfrm>
              <a:off x="1321" y="3568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254" name="Rectangle 78"/>
            <p:cNvSpPr>
              <a:spLocks noChangeArrowheads="1"/>
            </p:cNvSpPr>
            <p:nvPr/>
          </p:nvSpPr>
          <p:spPr bwMode="auto">
            <a:xfrm>
              <a:off x="96" y="3667"/>
              <a:ext cx="3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Symbol" charset="2"/>
                </a:rPr>
                <a:t>·</a:t>
              </a:r>
            </a:p>
          </p:txBody>
        </p:sp>
        <p:sp>
          <p:nvSpPr>
            <p:cNvPr id="17255" name="Rectangle 79"/>
            <p:cNvSpPr>
              <a:spLocks noChangeArrowheads="1"/>
            </p:cNvSpPr>
            <p:nvPr/>
          </p:nvSpPr>
          <p:spPr bwMode="auto">
            <a:xfrm>
              <a:off x="131" y="366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56" name="Rectangle 80"/>
            <p:cNvSpPr>
              <a:spLocks noChangeArrowheads="1"/>
            </p:cNvSpPr>
            <p:nvPr/>
          </p:nvSpPr>
          <p:spPr bwMode="auto">
            <a:xfrm>
              <a:off x="235" y="3663"/>
              <a:ext cx="631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&gt;10 ft. (&gt;300 cm.)</a:t>
              </a:r>
            </a:p>
          </p:txBody>
        </p:sp>
        <p:sp>
          <p:nvSpPr>
            <p:cNvPr id="17257" name="Rectangle 81"/>
            <p:cNvSpPr>
              <a:spLocks noChangeArrowheads="1"/>
            </p:cNvSpPr>
            <p:nvPr/>
          </p:nvSpPr>
          <p:spPr bwMode="auto">
            <a:xfrm>
              <a:off x="1099" y="366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58" name="Rectangle 82"/>
            <p:cNvSpPr>
              <a:spLocks noChangeArrowheads="1"/>
            </p:cNvSpPr>
            <p:nvPr/>
          </p:nvSpPr>
          <p:spPr bwMode="auto">
            <a:xfrm>
              <a:off x="1321" y="3663"/>
              <a:ext cx="4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59" name="Rectangle 83"/>
            <p:cNvSpPr>
              <a:spLocks noChangeArrowheads="1"/>
            </p:cNvSpPr>
            <p:nvPr/>
          </p:nvSpPr>
          <p:spPr bwMode="auto">
            <a:xfrm>
              <a:off x="96" y="3806"/>
              <a:ext cx="409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Comments:</a:t>
              </a:r>
            </a:p>
          </p:txBody>
        </p:sp>
        <p:sp>
          <p:nvSpPr>
            <p:cNvPr id="17260" name="Rectangle 84"/>
            <p:cNvSpPr>
              <a:spLocks noChangeArrowheads="1"/>
            </p:cNvSpPr>
            <p:nvPr/>
          </p:nvSpPr>
          <p:spPr bwMode="auto">
            <a:xfrm>
              <a:off x="96" y="3901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61" name="Rectangle 85"/>
            <p:cNvSpPr>
              <a:spLocks noChangeArrowheads="1"/>
            </p:cNvSpPr>
            <p:nvPr/>
          </p:nvSpPr>
          <p:spPr bwMode="auto">
            <a:xfrm>
              <a:off x="96" y="3996"/>
              <a:ext cx="1780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________________________________________</a:t>
              </a:r>
            </a:p>
          </p:txBody>
        </p:sp>
        <p:sp>
          <p:nvSpPr>
            <p:cNvPr id="17262" name="Rectangle 86"/>
            <p:cNvSpPr>
              <a:spLocks noChangeArrowheads="1"/>
            </p:cNvSpPr>
            <p:nvPr/>
          </p:nvSpPr>
          <p:spPr bwMode="auto">
            <a:xfrm>
              <a:off x="2018" y="25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3" name="Rectangle 87"/>
            <p:cNvSpPr>
              <a:spLocks noChangeArrowheads="1"/>
            </p:cNvSpPr>
            <p:nvPr/>
          </p:nvSpPr>
          <p:spPr bwMode="auto">
            <a:xfrm>
              <a:off x="2018" y="255"/>
              <a:ext cx="124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D3.</a:t>
              </a:r>
            </a:p>
          </p:txBody>
        </p:sp>
        <p:sp>
          <p:nvSpPr>
            <p:cNvPr id="17264" name="Rectangle 88"/>
            <p:cNvSpPr>
              <a:spLocks noChangeArrowheads="1"/>
            </p:cNvSpPr>
            <p:nvPr/>
          </p:nvSpPr>
          <p:spPr bwMode="auto">
            <a:xfrm>
              <a:off x="2138" y="25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5" name="Rectangle 89"/>
            <p:cNvSpPr>
              <a:spLocks noChangeArrowheads="1"/>
            </p:cNvSpPr>
            <p:nvPr/>
          </p:nvSpPr>
          <p:spPr bwMode="auto">
            <a:xfrm>
              <a:off x="2160" y="255"/>
              <a:ext cx="12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Dunnage Work Envelope Matrix.</a:t>
              </a:r>
            </a:p>
          </p:txBody>
        </p:sp>
        <p:sp>
          <p:nvSpPr>
            <p:cNvPr id="17266" name="Rectangle 90"/>
            <p:cNvSpPr>
              <a:spLocks noChangeArrowheads="1"/>
            </p:cNvSpPr>
            <p:nvPr/>
          </p:nvSpPr>
          <p:spPr bwMode="auto">
            <a:xfrm>
              <a:off x="2018" y="337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67" name="Rectangle 91"/>
            <p:cNvSpPr>
              <a:spLocks noChangeArrowheads="1"/>
            </p:cNvSpPr>
            <p:nvPr/>
          </p:nvSpPr>
          <p:spPr bwMode="auto">
            <a:xfrm>
              <a:off x="2018" y="348"/>
              <a:ext cx="1603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Arial" charset="0"/>
                </a:rPr>
                <a:t>(numbers in parentheses used if posture held &lt;5 sec. or</a:t>
              </a:r>
            </a:p>
          </p:txBody>
        </p:sp>
        <p:sp>
          <p:nvSpPr>
            <p:cNvPr id="17268" name="Rectangle 92"/>
            <p:cNvSpPr>
              <a:spLocks noChangeArrowheads="1"/>
            </p:cNvSpPr>
            <p:nvPr/>
          </p:nvSpPr>
          <p:spPr bwMode="auto">
            <a:xfrm>
              <a:off x="2018" y="424"/>
              <a:ext cx="72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Arial" charset="0"/>
                </a:rPr>
                <a:t>performed &lt;1 per minute)</a:t>
              </a:r>
            </a:p>
          </p:txBody>
        </p:sp>
        <p:sp>
          <p:nvSpPr>
            <p:cNvPr id="17269" name="Rectangle 93"/>
            <p:cNvSpPr>
              <a:spLocks noChangeArrowheads="1"/>
            </p:cNvSpPr>
            <p:nvPr/>
          </p:nvSpPr>
          <p:spPr bwMode="auto">
            <a:xfrm>
              <a:off x="2018" y="466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0" name="Rectangle 94"/>
            <p:cNvSpPr>
              <a:spLocks noChangeArrowheads="1"/>
            </p:cNvSpPr>
            <p:nvPr/>
          </p:nvSpPr>
          <p:spPr bwMode="auto">
            <a:xfrm>
              <a:off x="2018" y="550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1" name="Rectangle 95"/>
            <p:cNvSpPr>
              <a:spLocks noChangeArrowheads="1"/>
            </p:cNvSpPr>
            <p:nvPr/>
          </p:nvSpPr>
          <p:spPr bwMode="auto">
            <a:xfrm>
              <a:off x="2018" y="550"/>
              <a:ext cx="58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272" name="Rectangle 96"/>
            <p:cNvSpPr>
              <a:spLocks noChangeArrowheads="1"/>
            </p:cNvSpPr>
            <p:nvPr/>
          </p:nvSpPr>
          <p:spPr bwMode="auto">
            <a:xfrm>
              <a:off x="2073" y="550"/>
              <a:ext cx="1707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or. Dist. (in) measured from belt buckle to hands</a:t>
              </a:r>
            </a:p>
          </p:txBody>
        </p:sp>
        <p:sp>
          <p:nvSpPr>
            <p:cNvPr id="17273" name="Rectangle 97"/>
            <p:cNvSpPr>
              <a:spLocks noChangeArrowheads="1"/>
            </p:cNvSpPr>
            <p:nvPr/>
          </p:nvSpPr>
          <p:spPr bwMode="auto">
            <a:xfrm>
              <a:off x="2018" y="60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4" name="Rectangle 98"/>
            <p:cNvSpPr>
              <a:spLocks noChangeArrowheads="1"/>
            </p:cNvSpPr>
            <p:nvPr/>
          </p:nvSpPr>
          <p:spPr bwMode="auto">
            <a:xfrm>
              <a:off x="2018" y="6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5" name="Rectangle 99"/>
            <p:cNvSpPr>
              <a:spLocks noChangeArrowheads="1"/>
            </p:cNvSpPr>
            <p:nvPr/>
          </p:nvSpPr>
          <p:spPr bwMode="auto">
            <a:xfrm>
              <a:off x="2909" y="691"/>
              <a:ext cx="4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276" name="Rectangle 100"/>
            <p:cNvSpPr>
              <a:spLocks noChangeArrowheads="1"/>
            </p:cNvSpPr>
            <p:nvPr/>
          </p:nvSpPr>
          <p:spPr bwMode="auto">
            <a:xfrm>
              <a:off x="2953" y="691"/>
              <a:ext cx="5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orizontal Distance</a:t>
              </a:r>
            </a:p>
          </p:txBody>
        </p:sp>
        <p:sp>
          <p:nvSpPr>
            <p:cNvPr id="17277" name="Rectangle 101"/>
            <p:cNvSpPr>
              <a:spLocks noChangeArrowheads="1"/>
            </p:cNvSpPr>
            <p:nvPr/>
          </p:nvSpPr>
          <p:spPr bwMode="auto">
            <a:xfrm>
              <a:off x="2018" y="725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8" name="Rectangle 102"/>
            <p:cNvSpPr>
              <a:spLocks noChangeArrowheads="1"/>
            </p:cNvSpPr>
            <p:nvPr/>
          </p:nvSpPr>
          <p:spPr bwMode="auto">
            <a:xfrm>
              <a:off x="2218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79" name="Rectangle 103"/>
            <p:cNvSpPr>
              <a:spLocks noChangeArrowheads="1"/>
            </p:cNvSpPr>
            <p:nvPr/>
          </p:nvSpPr>
          <p:spPr bwMode="auto">
            <a:xfrm>
              <a:off x="2441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0" name="Rectangle 104"/>
            <p:cNvSpPr>
              <a:spLocks noChangeArrowheads="1"/>
            </p:cNvSpPr>
            <p:nvPr/>
          </p:nvSpPr>
          <p:spPr bwMode="auto">
            <a:xfrm>
              <a:off x="2500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1" name="Rectangle 105"/>
            <p:cNvSpPr>
              <a:spLocks noChangeArrowheads="1"/>
            </p:cNvSpPr>
            <p:nvPr/>
          </p:nvSpPr>
          <p:spPr bwMode="auto">
            <a:xfrm>
              <a:off x="2500" y="805"/>
              <a:ext cx="128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1-10</a:t>
              </a:r>
            </a:p>
          </p:txBody>
        </p:sp>
        <p:sp>
          <p:nvSpPr>
            <p:cNvPr id="17282" name="Rectangle 106"/>
            <p:cNvSpPr>
              <a:spLocks noChangeArrowheads="1"/>
            </p:cNvSpPr>
            <p:nvPr/>
          </p:nvSpPr>
          <p:spPr bwMode="auto">
            <a:xfrm>
              <a:off x="2688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3" name="Rectangle 107"/>
            <p:cNvSpPr>
              <a:spLocks noChangeArrowheads="1"/>
            </p:cNvSpPr>
            <p:nvPr/>
          </p:nvSpPr>
          <p:spPr bwMode="auto">
            <a:xfrm>
              <a:off x="2688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&gt;10-15</a:t>
              </a:r>
            </a:p>
          </p:txBody>
        </p:sp>
        <p:sp>
          <p:nvSpPr>
            <p:cNvPr id="17284" name="Rectangle 108"/>
            <p:cNvSpPr>
              <a:spLocks noChangeArrowheads="1"/>
            </p:cNvSpPr>
            <p:nvPr/>
          </p:nvSpPr>
          <p:spPr bwMode="auto">
            <a:xfrm>
              <a:off x="2910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5" name="Rectangle 109"/>
            <p:cNvSpPr>
              <a:spLocks noChangeArrowheads="1"/>
            </p:cNvSpPr>
            <p:nvPr/>
          </p:nvSpPr>
          <p:spPr bwMode="auto">
            <a:xfrm>
              <a:off x="2910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&gt;15-20</a:t>
              </a:r>
            </a:p>
          </p:txBody>
        </p:sp>
        <p:sp>
          <p:nvSpPr>
            <p:cNvPr id="17286" name="Rectangle 110"/>
            <p:cNvSpPr>
              <a:spLocks noChangeArrowheads="1"/>
            </p:cNvSpPr>
            <p:nvPr/>
          </p:nvSpPr>
          <p:spPr bwMode="auto">
            <a:xfrm>
              <a:off x="3133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7" name="Rectangle 111"/>
            <p:cNvSpPr>
              <a:spLocks noChangeArrowheads="1"/>
            </p:cNvSpPr>
            <p:nvPr/>
          </p:nvSpPr>
          <p:spPr bwMode="auto">
            <a:xfrm>
              <a:off x="3133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&gt;20-25</a:t>
              </a:r>
            </a:p>
          </p:txBody>
        </p:sp>
        <p:sp>
          <p:nvSpPr>
            <p:cNvPr id="17288" name="Rectangle 112"/>
            <p:cNvSpPr>
              <a:spLocks noChangeArrowheads="1"/>
            </p:cNvSpPr>
            <p:nvPr/>
          </p:nvSpPr>
          <p:spPr bwMode="auto">
            <a:xfrm>
              <a:off x="3356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89" name="Rectangle 113"/>
            <p:cNvSpPr>
              <a:spLocks noChangeArrowheads="1"/>
            </p:cNvSpPr>
            <p:nvPr/>
          </p:nvSpPr>
          <p:spPr bwMode="auto">
            <a:xfrm>
              <a:off x="3356" y="80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&gt;25-30</a:t>
              </a:r>
            </a:p>
          </p:txBody>
        </p:sp>
        <p:sp>
          <p:nvSpPr>
            <p:cNvPr id="17290" name="Rectangle 114"/>
            <p:cNvSpPr>
              <a:spLocks noChangeArrowheads="1"/>
            </p:cNvSpPr>
            <p:nvPr/>
          </p:nvSpPr>
          <p:spPr bwMode="auto">
            <a:xfrm>
              <a:off x="3623" y="793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1" name="Rectangle 115"/>
            <p:cNvSpPr>
              <a:spLocks noChangeArrowheads="1"/>
            </p:cNvSpPr>
            <p:nvPr/>
          </p:nvSpPr>
          <p:spPr bwMode="auto">
            <a:xfrm>
              <a:off x="3623" y="805"/>
              <a:ext cx="1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00000"/>
                  </a:solidFill>
                  <a:latin typeface="Arial" charset="0"/>
                </a:rPr>
                <a:t>&gt;30</a:t>
              </a:r>
            </a:p>
          </p:txBody>
        </p:sp>
        <p:sp>
          <p:nvSpPr>
            <p:cNvPr id="17292" name="Rectangle 116"/>
            <p:cNvSpPr>
              <a:spLocks noChangeArrowheads="1"/>
            </p:cNvSpPr>
            <p:nvPr/>
          </p:nvSpPr>
          <p:spPr bwMode="auto">
            <a:xfrm>
              <a:off x="2118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3" name="Rectangle 117"/>
            <p:cNvSpPr>
              <a:spLocks noChangeArrowheads="1"/>
            </p:cNvSpPr>
            <p:nvPr/>
          </p:nvSpPr>
          <p:spPr bwMode="auto">
            <a:xfrm>
              <a:off x="2240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4" name="Rectangle 118"/>
            <p:cNvSpPr>
              <a:spLocks noChangeArrowheads="1"/>
            </p:cNvSpPr>
            <p:nvPr/>
          </p:nvSpPr>
          <p:spPr bwMode="auto">
            <a:xfrm>
              <a:off x="2240" y="906"/>
              <a:ext cx="109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&gt;75</a:t>
              </a:r>
            </a:p>
          </p:txBody>
        </p:sp>
        <p:sp>
          <p:nvSpPr>
            <p:cNvPr id="17295" name="Rectangle 119"/>
            <p:cNvSpPr>
              <a:spLocks noChangeArrowheads="1"/>
            </p:cNvSpPr>
            <p:nvPr/>
          </p:nvSpPr>
          <p:spPr bwMode="auto">
            <a:xfrm>
              <a:off x="2454" y="892"/>
              <a:ext cx="217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96" name="Rectangle 120"/>
            <p:cNvSpPr>
              <a:spLocks noChangeArrowheads="1"/>
            </p:cNvSpPr>
            <p:nvPr/>
          </p:nvSpPr>
          <p:spPr bwMode="auto">
            <a:xfrm>
              <a:off x="2545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297" name="Rectangle 121"/>
            <p:cNvSpPr>
              <a:spLocks noChangeArrowheads="1"/>
            </p:cNvSpPr>
            <p:nvPr/>
          </p:nvSpPr>
          <p:spPr bwMode="auto">
            <a:xfrm>
              <a:off x="2545" y="90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298" name="Rectangle 122"/>
            <p:cNvSpPr>
              <a:spLocks noChangeArrowheads="1"/>
            </p:cNvSpPr>
            <p:nvPr/>
          </p:nvSpPr>
          <p:spPr bwMode="auto">
            <a:xfrm>
              <a:off x="2454" y="968"/>
              <a:ext cx="217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99" name="Rectangle 123"/>
            <p:cNvSpPr>
              <a:spLocks noChangeArrowheads="1"/>
            </p:cNvSpPr>
            <p:nvPr/>
          </p:nvSpPr>
          <p:spPr bwMode="auto">
            <a:xfrm>
              <a:off x="2671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0" name="Rectangle 124"/>
            <p:cNvSpPr>
              <a:spLocks noChangeArrowheads="1"/>
            </p:cNvSpPr>
            <p:nvPr/>
          </p:nvSpPr>
          <p:spPr bwMode="auto">
            <a:xfrm>
              <a:off x="2786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1" name="Rectangle 125"/>
            <p:cNvSpPr>
              <a:spLocks noChangeArrowheads="1"/>
            </p:cNvSpPr>
            <p:nvPr/>
          </p:nvSpPr>
          <p:spPr bwMode="auto">
            <a:xfrm>
              <a:off x="2671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2" name="Rectangle 126"/>
            <p:cNvSpPr>
              <a:spLocks noChangeArrowheads="1"/>
            </p:cNvSpPr>
            <p:nvPr/>
          </p:nvSpPr>
          <p:spPr bwMode="auto">
            <a:xfrm>
              <a:off x="2894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3" name="Rectangle 127"/>
            <p:cNvSpPr>
              <a:spLocks noChangeArrowheads="1"/>
            </p:cNvSpPr>
            <p:nvPr/>
          </p:nvSpPr>
          <p:spPr bwMode="auto">
            <a:xfrm>
              <a:off x="3009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4" name="Rectangle 128"/>
            <p:cNvSpPr>
              <a:spLocks noChangeArrowheads="1"/>
            </p:cNvSpPr>
            <p:nvPr/>
          </p:nvSpPr>
          <p:spPr bwMode="auto">
            <a:xfrm>
              <a:off x="2894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5" name="Rectangle 129"/>
            <p:cNvSpPr>
              <a:spLocks noChangeArrowheads="1"/>
            </p:cNvSpPr>
            <p:nvPr/>
          </p:nvSpPr>
          <p:spPr bwMode="auto">
            <a:xfrm>
              <a:off x="3117" y="89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6" name="Rectangle 130"/>
            <p:cNvSpPr>
              <a:spLocks noChangeArrowheads="1"/>
            </p:cNvSpPr>
            <p:nvPr/>
          </p:nvSpPr>
          <p:spPr bwMode="auto">
            <a:xfrm>
              <a:off x="3232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07" name="Rectangle 131"/>
            <p:cNvSpPr>
              <a:spLocks noChangeArrowheads="1"/>
            </p:cNvSpPr>
            <p:nvPr/>
          </p:nvSpPr>
          <p:spPr bwMode="auto">
            <a:xfrm>
              <a:off x="3117" y="968"/>
              <a:ext cx="222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8" name="Rectangle 132"/>
            <p:cNvSpPr>
              <a:spLocks noChangeArrowheads="1"/>
            </p:cNvSpPr>
            <p:nvPr/>
          </p:nvSpPr>
          <p:spPr bwMode="auto">
            <a:xfrm>
              <a:off x="3339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9" name="Rectangle 133"/>
            <p:cNvSpPr>
              <a:spLocks noChangeArrowheads="1"/>
            </p:cNvSpPr>
            <p:nvPr/>
          </p:nvSpPr>
          <p:spPr bwMode="auto">
            <a:xfrm>
              <a:off x="3454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10" name="Rectangle 134"/>
            <p:cNvSpPr>
              <a:spLocks noChangeArrowheads="1"/>
            </p:cNvSpPr>
            <p:nvPr/>
          </p:nvSpPr>
          <p:spPr bwMode="auto">
            <a:xfrm>
              <a:off x="3339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1" name="Rectangle 135"/>
            <p:cNvSpPr>
              <a:spLocks noChangeArrowheads="1"/>
            </p:cNvSpPr>
            <p:nvPr/>
          </p:nvSpPr>
          <p:spPr bwMode="auto">
            <a:xfrm>
              <a:off x="3562" y="89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2" name="Rectangle 136"/>
            <p:cNvSpPr>
              <a:spLocks noChangeArrowheads="1"/>
            </p:cNvSpPr>
            <p:nvPr/>
          </p:nvSpPr>
          <p:spPr bwMode="auto">
            <a:xfrm>
              <a:off x="3677" y="89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13" name="Rectangle 137"/>
            <p:cNvSpPr>
              <a:spLocks noChangeArrowheads="1"/>
            </p:cNvSpPr>
            <p:nvPr/>
          </p:nvSpPr>
          <p:spPr bwMode="auto">
            <a:xfrm>
              <a:off x="3562" y="968"/>
              <a:ext cx="223" cy="14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4" name="Rectangle 138"/>
            <p:cNvSpPr>
              <a:spLocks noChangeArrowheads="1"/>
            </p:cNvSpPr>
            <p:nvPr/>
          </p:nvSpPr>
          <p:spPr bwMode="auto">
            <a:xfrm>
              <a:off x="2448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5" name="Rectangle 139"/>
            <p:cNvSpPr>
              <a:spLocks noChangeArrowheads="1"/>
            </p:cNvSpPr>
            <p:nvPr/>
          </p:nvSpPr>
          <p:spPr bwMode="auto">
            <a:xfrm>
              <a:off x="2448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6" name="Rectangle 140"/>
            <p:cNvSpPr>
              <a:spLocks noChangeArrowheads="1"/>
            </p:cNvSpPr>
            <p:nvPr/>
          </p:nvSpPr>
          <p:spPr bwMode="auto">
            <a:xfrm>
              <a:off x="2454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7" name="Rectangle 141"/>
            <p:cNvSpPr>
              <a:spLocks noChangeArrowheads="1"/>
            </p:cNvSpPr>
            <p:nvPr/>
          </p:nvSpPr>
          <p:spPr bwMode="auto">
            <a:xfrm>
              <a:off x="2671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8" name="Rectangle 142"/>
            <p:cNvSpPr>
              <a:spLocks noChangeArrowheads="1"/>
            </p:cNvSpPr>
            <p:nvPr/>
          </p:nvSpPr>
          <p:spPr bwMode="auto">
            <a:xfrm>
              <a:off x="2677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19" name="Rectangle 143"/>
            <p:cNvSpPr>
              <a:spLocks noChangeArrowheads="1"/>
            </p:cNvSpPr>
            <p:nvPr/>
          </p:nvSpPr>
          <p:spPr bwMode="auto">
            <a:xfrm>
              <a:off x="2894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0" name="Rectangle 144"/>
            <p:cNvSpPr>
              <a:spLocks noChangeArrowheads="1"/>
            </p:cNvSpPr>
            <p:nvPr/>
          </p:nvSpPr>
          <p:spPr bwMode="auto">
            <a:xfrm>
              <a:off x="2899" y="887"/>
              <a:ext cx="218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1" name="Rectangle 145"/>
            <p:cNvSpPr>
              <a:spLocks noChangeArrowheads="1"/>
            </p:cNvSpPr>
            <p:nvPr/>
          </p:nvSpPr>
          <p:spPr bwMode="auto">
            <a:xfrm>
              <a:off x="3117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2" name="Rectangle 146"/>
            <p:cNvSpPr>
              <a:spLocks noChangeArrowheads="1"/>
            </p:cNvSpPr>
            <p:nvPr/>
          </p:nvSpPr>
          <p:spPr bwMode="auto">
            <a:xfrm>
              <a:off x="3122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3" name="Rectangle 147"/>
            <p:cNvSpPr>
              <a:spLocks noChangeArrowheads="1"/>
            </p:cNvSpPr>
            <p:nvPr/>
          </p:nvSpPr>
          <p:spPr bwMode="auto">
            <a:xfrm>
              <a:off x="3339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4" name="Rectangle 148"/>
            <p:cNvSpPr>
              <a:spLocks noChangeArrowheads="1"/>
            </p:cNvSpPr>
            <p:nvPr/>
          </p:nvSpPr>
          <p:spPr bwMode="auto">
            <a:xfrm>
              <a:off x="3345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5" name="Rectangle 149"/>
            <p:cNvSpPr>
              <a:spLocks noChangeArrowheads="1"/>
            </p:cNvSpPr>
            <p:nvPr/>
          </p:nvSpPr>
          <p:spPr bwMode="auto">
            <a:xfrm>
              <a:off x="3562" y="887"/>
              <a:ext cx="6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6" name="Rectangle 150"/>
            <p:cNvSpPr>
              <a:spLocks noChangeArrowheads="1"/>
            </p:cNvSpPr>
            <p:nvPr/>
          </p:nvSpPr>
          <p:spPr bwMode="auto">
            <a:xfrm>
              <a:off x="3568" y="887"/>
              <a:ext cx="217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7" name="Rectangle 151"/>
            <p:cNvSpPr>
              <a:spLocks noChangeArrowheads="1"/>
            </p:cNvSpPr>
            <p:nvPr/>
          </p:nvSpPr>
          <p:spPr bwMode="auto">
            <a:xfrm>
              <a:off x="3785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8" name="Rectangle 152"/>
            <p:cNvSpPr>
              <a:spLocks noChangeArrowheads="1"/>
            </p:cNvSpPr>
            <p:nvPr/>
          </p:nvSpPr>
          <p:spPr bwMode="auto">
            <a:xfrm>
              <a:off x="3785" y="887"/>
              <a:ext cx="5" cy="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29" name="Rectangle 153"/>
            <p:cNvSpPr>
              <a:spLocks noChangeArrowheads="1"/>
            </p:cNvSpPr>
            <p:nvPr/>
          </p:nvSpPr>
          <p:spPr bwMode="auto">
            <a:xfrm>
              <a:off x="2448" y="892"/>
              <a:ext cx="6" cy="90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0" name="Rectangle 154"/>
            <p:cNvSpPr>
              <a:spLocks noChangeArrowheads="1"/>
            </p:cNvSpPr>
            <p:nvPr/>
          </p:nvSpPr>
          <p:spPr bwMode="auto">
            <a:xfrm>
              <a:off x="3785" y="892"/>
              <a:ext cx="5" cy="90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1" name="Rectangle 155"/>
            <p:cNvSpPr>
              <a:spLocks noChangeArrowheads="1"/>
            </p:cNvSpPr>
            <p:nvPr/>
          </p:nvSpPr>
          <p:spPr bwMode="auto">
            <a:xfrm>
              <a:off x="2097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2" name="Rectangle 156"/>
            <p:cNvSpPr>
              <a:spLocks noChangeArrowheads="1"/>
            </p:cNvSpPr>
            <p:nvPr/>
          </p:nvSpPr>
          <p:spPr bwMode="auto">
            <a:xfrm>
              <a:off x="2097" y="995"/>
              <a:ext cx="43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 b="1">
                  <a:solidFill>
                    <a:srgbClr val="010000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7333" name="Rectangle 157"/>
            <p:cNvSpPr>
              <a:spLocks noChangeArrowheads="1"/>
            </p:cNvSpPr>
            <p:nvPr/>
          </p:nvSpPr>
          <p:spPr bwMode="auto">
            <a:xfrm>
              <a:off x="2242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4" name="Rectangle 158"/>
            <p:cNvSpPr>
              <a:spLocks noChangeArrowheads="1"/>
            </p:cNvSpPr>
            <p:nvPr/>
          </p:nvSpPr>
          <p:spPr bwMode="auto">
            <a:xfrm>
              <a:off x="2242" y="99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&gt;70-75</a:t>
              </a:r>
            </a:p>
          </p:txBody>
        </p:sp>
        <p:sp>
          <p:nvSpPr>
            <p:cNvPr id="17335" name="Rectangle 159"/>
            <p:cNvSpPr>
              <a:spLocks noChangeArrowheads="1"/>
            </p:cNvSpPr>
            <p:nvPr/>
          </p:nvSpPr>
          <p:spPr bwMode="auto">
            <a:xfrm>
              <a:off x="2454" y="982"/>
              <a:ext cx="217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6" name="Rectangle 160"/>
            <p:cNvSpPr>
              <a:spLocks noChangeArrowheads="1"/>
            </p:cNvSpPr>
            <p:nvPr/>
          </p:nvSpPr>
          <p:spPr bwMode="auto">
            <a:xfrm>
              <a:off x="2498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37" name="Rectangle 161"/>
            <p:cNvSpPr>
              <a:spLocks noChangeArrowheads="1"/>
            </p:cNvSpPr>
            <p:nvPr/>
          </p:nvSpPr>
          <p:spPr bwMode="auto">
            <a:xfrm>
              <a:off x="2498" y="99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338" name="Rectangle 162"/>
            <p:cNvSpPr>
              <a:spLocks noChangeArrowheads="1"/>
            </p:cNvSpPr>
            <p:nvPr/>
          </p:nvSpPr>
          <p:spPr bwMode="auto">
            <a:xfrm>
              <a:off x="2454" y="1058"/>
              <a:ext cx="217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39" name="Rectangle 163"/>
            <p:cNvSpPr>
              <a:spLocks noChangeArrowheads="1"/>
            </p:cNvSpPr>
            <p:nvPr/>
          </p:nvSpPr>
          <p:spPr bwMode="auto">
            <a:xfrm>
              <a:off x="2671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0" name="Rectangle 164"/>
            <p:cNvSpPr>
              <a:spLocks noChangeArrowheads="1"/>
            </p:cNvSpPr>
            <p:nvPr/>
          </p:nvSpPr>
          <p:spPr bwMode="auto">
            <a:xfrm>
              <a:off x="2768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1" name="Rectangle 165"/>
            <p:cNvSpPr>
              <a:spLocks noChangeArrowheads="1"/>
            </p:cNvSpPr>
            <p:nvPr/>
          </p:nvSpPr>
          <p:spPr bwMode="auto">
            <a:xfrm>
              <a:off x="2768" y="99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342" name="Rectangle 166"/>
            <p:cNvSpPr>
              <a:spLocks noChangeArrowheads="1"/>
            </p:cNvSpPr>
            <p:nvPr/>
          </p:nvSpPr>
          <p:spPr bwMode="auto">
            <a:xfrm>
              <a:off x="2671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3" name="Rectangle 167"/>
            <p:cNvSpPr>
              <a:spLocks noChangeArrowheads="1"/>
            </p:cNvSpPr>
            <p:nvPr/>
          </p:nvSpPr>
          <p:spPr bwMode="auto">
            <a:xfrm>
              <a:off x="2894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4" name="Rectangle 168"/>
            <p:cNvSpPr>
              <a:spLocks noChangeArrowheads="1"/>
            </p:cNvSpPr>
            <p:nvPr/>
          </p:nvSpPr>
          <p:spPr bwMode="auto">
            <a:xfrm>
              <a:off x="3009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5" name="Rectangle 169"/>
            <p:cNvSpPr>
              <a:spLocks noChangeArrowheads="1"/>
            </p:cNvSpPr>
            <p:nvPr/>
          </p:nvSpPr>
          <p:spPr bwMode="auto">
            <a:xfrm>
              <a:off x="2894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6" name="Rectangle 170"/>
            <p:cNvSpPr>
              <a:spLocks noChangeArrowheads="1"/>
            </p:cNvSpPr>
            <p:nvPr/>
          </p:nvSpPr>
          <p:spPr bwMode="auto">
            <a:xfrm>
              <a:off x="3117" y="98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7" name="Rectangle 171"/>
            <p:cNvSpPr>
              <a:spLocks noChangeArrowheads="1"/>
            </p:cNvSpPr>
            <p:nvPr/>
          </p:nvSpPr>
          <p:spPr bwMode="auto">
            <a:xfrm>
              <a:off x="3232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48" name="Rectangle 172"/>
            <p:cNvSpPr>
              <a:spLocks noChangeArrowheads="1"/>
            </p:cNvSpPr>
            <p:nvPr/>
          </p:nvSpPr>
          <p:spPr bwMode="auto">
            <a:xfrm>
              <a:off x="3117" y="1058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49" name="Rectangle 173"/>
            <p:cNvSpPr>
              <a:spLocks noChangeArrowheads="1"/>
            </p:cNvSpPr>
            <p:nvPr/>
          </p:nvSpPr>
          <p:spPr bwMode="auto">
            <a:xfrm>
              <a:off x="3339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0" name="Rectangle 174"/>
            <p:cNvSpPr>
              <a:spLocks noChangeArrowheads="1"/>
            </p:cNvSpPr>
            <p:nvPr/>
          </p:nvSpPr>
          <p:spPr bwMode="auto">
            <a:xfrm>
              <a:off x="3454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1" name="Rectangle 175"/>
            <p:cNvSpPr>
              <a:spLocks noChangeArrowheads="1"/>
            </p:cNvSpPr>
            <p:nvPr/>
          </p:nvSpPr>
          <p:spPr bwMode="auto">
            <a:xfrm>
              <a:off x="3339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2" name="Rectangle 176"/>
            <p:cNvSpPr>
              <a:spLocks noChangeArrowheads="1"/>
            </p:cNvSpPr>
            <p:nvPr/>
          </p:nvSpPr>
          <p:spPr bwMode="auto">
            <a:xfrm>
              <a:off x="3562" y="98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3" name="Rectangle 177"/>
            <p:cNvSpPr>
              <a:spLocks noChangeArrowheads="1"/>
            </p:cNvSpPr>
            <p:nvPr/>
          </p:nvSpPr>
          <p:spPr bwMode="auto">
            <a:xfrm>
              <a:off x="3677" y="98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4" name="Rectangle 178"/>
            <p:cNvSpPr>
              <a:spLocks noChangeArrowheads="1"/>
            </p:cNvSpPr>
            <p:nvPr/>
          </p:nvSpPr>
          <p:spPr bwMode="auto">
            <a:xfrm>
              <a:off x="3562" y="105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5" name="Rectangle 179"/>
            <p:cNvSpPr>
              <a:spLocks noChangeArrowheads="1"/>
            </p:cNvSpPr>
            <p:nvPr/>
          </p:nvSpPr>
          <p:spPr bwMode="auto">
            <a:xfrm>
              <a:off x="2448" y="98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6" name="Rectangle 180"/>
            <p:cNvSpPr>
              <a:spLocks noChangeArrowheads="1"/>
            </p:cNvSpPr>
            <p:nvPr/>
          </p:nvSpPr>
          <p:spPr bwMode="auto">
            <a:xfrm>
              <a:off x="3785" y="98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57" name="Rectangle 181"/>
            <p:cNvSpPr>
              <a:spLocks noChangeArrowheads="1"/>
            </p:cNvSpPr>
            <p:nvPr/>
          </p:nvSpPr>
          <p:spPr bwMode="auto">
            <a:xfrm>
              <a:off x="2099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58" name="Rectangle 182"/>
            <p:cNvSpPr>
              <a:spLocks noChangeArrowheads="1"/>
            </p:cNvSpPr>
            <p:nvPr/>
          </p:nvSpPr>
          <p:spPr bwMode="auto">
            <a:xfrm>
              <a:off x="2099" y="109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17359" name="Rectangle 183"/>
            <p:cNvSpPr>
              <a:spLocks noChangeArrowheads="1"/>
            </p:cNvSpPr>
            <p:nvPr/>
          </p:nvSpPr>
          <p:spPr bwMode="auto">
            <a:xfrm>
              <a:off x="2242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0" name="Rectangle 184"/>
            <p:cNvSpPr>
              <a:spLocks noChangeArrowheads="1"/>
            </p:cNvSpPr>
            <p:nvPr/>
          </p:nvSpPr>
          <p:spPr bwMode="auto">
            <a:xfrm>
              <a:off x="2242" y="1090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&gt;65-70</a:t>
              </a:r>
            </a:p>
          </p:txBody>
        </p:sp>
        <p:sp>
          <p:nvSpPr>
            <p:cNvPr id="17361" name="Rectangle 185"/>
            <p:cNvSpPr>
              <a:spLocks noChangeArrowheads="1"/>
            </p:cNvSpPr>
            <p:nvPr/>
          </p:nvSpPr>
          <p:spPr bwMode="auto">
            <a:xfrm>
              <a:off x="2454" y="1077"/>
              <a:ext cx="217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2" name="Rectangle 186"/>
            <p:cNvSpPr>
              <a:spLocks noChangeArrowheads="1"/>
            </p:cNvSpPr>
            <p:nvPr/>
          </p:nvSpPr>
          <p:spPr bwMode="auto">
            <a:xfrm>
              <a:off x="2498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3" name="Rectangle 187"/>
            <p:cNvSpPr>
              <a:spLocks noChangeArrowheads="1"/>
            </p:cNvSpPr>
            <p:nvPr/>
          </p:nvSpPr>
          <p:spPr bwMode="auto">
            <a:xfrm>
              <a:off x="2498" y="109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364" name="Rectangle 188"/>
            <p:cNvSpPr>
              <a:spLocks noChangeArrowheads="1"/>
            </p:cNvSpPr>
            <p:nvPr/>
          </p:nvSpPr>
          <p:spPr bwMode="auto">
            <a:xfrm>
              <a:off x="2454" y="1153"/>
              <a:ext cx="217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5" name="Rectangle 189"/>
            <p:cNvSpPr>
              <a:spLocks noChangeArrowheads="1"/>
            </p:cNvSpPr>
            <p:nvPr/>
          </p:nvSpPr>
          <p:spPr bwMode="auto">
            <a:xfrm>
              <a:off x="2671" y="1077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6" name="Rectangle 190"/>
            <p:cNvSpPr>
              <a:spLocks noChangeArrowheads="1"/>
            </p:cNvSpPr>
            <p:nvPr/>
          </p:nvSpPr>
          <p:spPr bwMode="auto">
            <a:xfrm>
              <a:off x="2721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67" name="Rectangle 191"/>
            <p:cNvSpPr>
              <a:spLocks noChangeArrowheads="1"/>
            </p:cNvSpPr>
            <p:nvPr/>
          </p:nvSpPr>
          <p:spPr bwMode="auto">
            <a:xfrm>
              <a:off x="2721" y="109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368" name="Rectangle 192"/>
            <p:cNvSpPr>
              <a:spLocks noChangeArrowheads="1"/>
            </p:cNvSpPr>
            <p:nvPr/>
          </p:nvSpPr>
          <p:spPr bwMode="auto">
            <a:xfrm>
              <a:off x="2671" y="1153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69" name="Rectangle 193"/>
            <p:cNvSpPr>
              <a:spLocks noChangeArrowheads="1"/>
            </p:cNvSpPr>
            <p:nvPr/>
          </p:nvSpPr>
          <p:spPr bwMode="auto">
            <a:xfrm>
              <a:off x="2894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0" name="Rectangle 194"/>
            <p:cNvSpPr>
              <a:spLocks noChangeArrowheads="1"/>
            </p:cNvSpPr>
            <p:nvPr/>
          </p:nvSpPr>
          <p:spPr bwMode="auto">
            <a:xfrm>
              <a:off x="2990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1" name="Rectangle 195"/>
            <p:cNvSpPr>
              <a:spLocks noChangeArrowheads="1"/>
            </p:cNvSpPr>
            <p:nvPr/>
          </p:nvSpPr>
          <p:spPr bwMode="auto">
            <a:xfrm>
              <a:off x="2990" y="109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372" name="Rectangle 196"/>
            <p:cNvSpPr>
              <a:spLocks noChangeArrowheads="1"/>
            </p:cNvSpPr>
            <p:nvPr/>
          </p:nvSpPr>
          <p:spPr bwMode="auto">
            <a:xfrm>
              <a:off x="2894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3" name="Rectangle 197"/>
            <p:cNvSpPr>
              <a:spLocks noChangeArrowheads="1"/>
            </p:cNvSpPr>
            <p:nvPr/>
          </p:nvSpPr>
          <p:spPr bwMode="auto">
            <a:xfrm>
              <a:off x="3117" y="1077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4" name="Rectangle 198"/>
            <p:cNvSpPr>
              <a:spLocks noChangeArrowheads="1"/>
            </p:cNvSpPr>
            <p:nvPr/>
          </p:nvSpPr>
          <p:spPr bwMode="auto">
            <a:xfrm>
              <a:off x="3232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5" name="Rectangle 199"/>
            <p:cNvSpPr>
              <a:spLocks noChangeArrowheads="1"/>
            </p:cNvSpPr>
            <p:nvPr/>
          </p:nvSpPr>
          <p:spPr bwMode="auto">
            <a:xfrm>
              <a:off x="3117" y="1153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6" name="Rectangle 200"/>
            <p:cNvSpPr>
              <a:spLocks noChangeArrowheads="1"/>
            </p:cNvSpPr>
            <p:nvPr/>
          </p:nvSpPr>
          <p:spPr bwMode="auto">
            <a:xfrm>
              <a:off x="3339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77" name="Rectangle 201"/>
            <p:cNvSpPr>
              <a:spLocks noChangeArrowheads="1"/>
            </p:cNvSpPr>
            <p:nvPr/>
          </p:nvSpPr>
          <p:spPr bwMode="auto">
            <a:xfrm>
              <a:off x="3454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378" name="Rectangle 202"/>
            <p:cNvSpPr>
              <a:spLocks noChangeArrowheads="1"/>
            </p:cNvSpPr>
            <p:nvPr/>
          </p:nvSpPr>
          <p:spPr bwMode="auto">
            <a:xfrm>
              <a:off x="3339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88" name="Group 404"/>
          <p:cNvGrpSpPr>
            <a:grpSpLocks/>
          </p:cNvGrpSpPr>
          <p:nvPr/>
        </p:nvGrpSpPr>
        <p:grpSpPr bwMode="auto">
          <a:xfrm>
            <a:off x="3325813" y="1709738"/>
            <a:ext cx="2690812" cy="1362075"/>
            <a:chOff x="2095" y="1077"/>
            <a:chExt cx="1695" cy="858"/>
          </a:xfrm>
        </p:grpSpPr>
        <p:sp>
          <p:nvSpPr>
            <p:cNvPr id="16979" name="Rectangle 204"/>
            <p:cNvSpPr>
              <a:spLocks noChangeArrowheads="1"/>
            </p:cNvSpPr>
            <p:nvPr/>
          </p:nvSpPr>
          <p:spPr bwMode="auto">
            <a:xfrm>
              <a:off x="3562" y="107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0" name="Rectangle 205"/>
            <p:cNvSpPr>
              <a:spLocks noChangeArrowheads="1"/>
            </p:cNvSpPr>
            <p:nvPr/>
          </p:nvSpPr>
          <p:spPr bwMode="auto">
            <a:xfrm>
              <a:off x="3677" y="107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1" name="Rectangle 206"/>
            <p:cNvSpPr>
              <a:spLocks noChangeArrowheads="1"/>
            </p:cNvSpPr>
            <p:nvPr/>
          </p:nvSpPr>
          <p:spPr bwMode="auto">
            <a:xfrm>
              <a:off x="3562" y="115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2" name="Rectangle 207"/>
            <p:cNvSpPr>
              <a:spLocks noChangeArrowheads="1"/>
            </p:cNvSpPr>
            <p:nvPr/>
          </p:nvSpPr>
          <p:spPr bwMode="auto">
            <a:xfrm>
              <a:off x="2448" y="107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3" name="Rectangle 208"/>
            <p:cNvSpPr>
              <a:spLocks noChangeArrowheads="1"/>
            </p:cNvSpPr>
            <p:nvPr/>
          </p:nvSpPr>
          <p:spPr bwMode="auto">
            <a:xfrm>
              <a:off x="3785" y="107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4" name="Rectangle 209"/>
            <p:cNvSpPr>
              <a:spLocks noChangeArrowheads="1"/>
            </p:cNvSpPr>
            <p:nvPr/>
          </p:nvSpPr>
          <p:spPr bwMode="auto">
            <a:xfrm>
              <a:off x="2107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5" name="Rectangle 210"/>
            <p:cNvSpPr>
              <a:spLocks noChangeArrowheads="1"/>
            </p:cNvSpPr>
            <p:nvPr/>
          </p:nvSpPr>
          <p:spPr bwMode="auto">
            <a:xfrm>
              <a:off x="2107" y="1185"/>
              <a:ext cx="2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r</a:t>
              </a:r>
            </a:p>
          </p:txBody>
        </p:sp>
        <p:sp>
          <p:nvSpPr>
            <p:cNvPr id="16986" name="Rectangle 211"/>
            <p:cNvSpPr>
              <a:spLocks noChangeArrowheads="1"/>
            </p:cNvSpPr>
            <p:nvPr/>
          </p:nvSpPr>
          <p:spPr bwMode="auto">
            <a:xfrm>
              <a:off x="2242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7" name="Rectangle 212"/>
            <p:cNvSpPr>
              <a:spLocks noChangeArrowheads="1"/>
            </p:cNvSpPr>
            <p:nvPr/>
          </p:nvSpPr>
          <p:spPr bwMode="auto">
            <a:xfrm>
              <a:off x="2242" y="118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&gt;60-65</a:t>
              </a:r>
            </a:p>
          </p:txBody>
        </p:sp>
        <p:sp>
          <p:nvSpPr>
            <p:cNvPr id="16988" name="Rectangle 213"/>
            <p:cNvSpPr>
              <a:spLocks noChangeArrowheads="1"/>
            </p:cNvSpPr>
            <p:nvPr/>
          </p:nvSpPr>
          <p:spPr bwMode="auto">
            <a:xfrm>
              <a:off x="2545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89" name="Rectangle 214"/>
            <p:cNvSpPr>
              <a:spLocks noChangeArrowheads="1"/>
            </p:cNvSpPr>
            <p:nvPr/>
          </p:nvSpPr>
          <p:spPr bwMode="auto">
            <a:xfrm>
              <a:off x="2545" y="118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6990" name="Rectangle 215"/>
            <p:cNvSpPr>
              <a:spLocks noChangeArrowheads="1"/>
            </p:cNvSpPr>
            <p:nvPr/>
          </p:nvSpPr>
          <p:spPr bwMode="auto">
            <a:xfrm>
              <a:off x="2671" y="1172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1" name="Rectangle 216"/>
            <p:cNvSpPr>
              <a:spLocks noChangeArrowheads="1"/>
            </p:cNvSpPr>
            <p:nvPr/>
          </p:nvSpPr>
          <p:spPr bwMode="auto">
            <a:xfrm>
              <a:off x="2721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92" name="Rectangle 217"/>
            <p:cNvSpPr>
              <a:spLocks noChangeArrowheads="1"/>
            </p:cNvSpPr>
            <p:nvPr/>
          </p:nvSpPr>
          <p:spPr bwMode="auto">
            <a:xfrm>
              <a:off x="2721" y="118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6993" name="Rectangle 218"/>
            <p:cNvSpPr>
              <a:spLocks noChangeArrowheads="1"/>
            </p:cNvSpPr>
            <p:nvPr/>
          </p:nvSpPr>
          <p:spPr bwMode="auto">
            <a:xfrm>
              <a:off x="2671" y="1248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4" name="Rectangle 219"/>
            <p:cNvSpPr>
              <a:spLocks noChangeArrowheads="1"/>
            </p:cNvSpPr>
            <p:nvPr/>
          </p:nvSpPr>
          <p:spPr bwMode="auto">
            <a:xfrm>
              <a:off x="2894" y="117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5" name="Rectangle 220"/>
            <p:cNvSpPr>
              <a:spLocks noChangeArrowheads="1"/>
            </p:cNvSpPr>
            <p:nvPr/>
          </p:nvSpPr>
          <p:spPr bwMode="auto">
            <a:xfrm>
              <a:off x="2944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6996" name="Rectangle 221"/>
            <p:cNvSpPr>
              <a:spLocks noChangeArrowheads="1"/>
            </p:cNvSpPr>
            <p:nvPr/>
          </p:nvSpPr>
          <p:spPr bwMode="auto">
            <a:xfrm>
              <a:off x="2944" y="118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6997" name="Rectangle 222"/>
            <p:cNvSpPr>
              <a:spLocks noChangeArrowheads="1"/>
            </p:cNvSpPr>
            <p:nvPr/>
          </p:nvSpPr>
          <p:spPr bwMode="auto">
            <a:xfrm>
              <a:off x="2894" y="124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" name="Rectangle 223"/>
            <p:cNvSpPr>
              <a:spLocks noChangeArrowheads="1"/>
            </p:cNvSpPr>
            <p:nvPr/>
          </p:nvSpPr>
          <p:spPr bwMode="auto">
            <a:xfrm>
              <a:off x="3117" y="1172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9" name="Rectangle 224"/>
            <p:cNvSpPr>
              <a:spLocks noChangeArrowheads="1"/>
            </p:cNvSpPr>
            <p:nvPr/>
          </p:nvSpPr>
          <p:spPr bwMode="auto">
            <a:xfrm>
              <a:off x="3213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0" name="Rectangle 225"/>
            <p:cNvSpPr>
              <a:spLocks noChangeArrowheads="1"/>
            </p:cNvSpPr>
            <p:nvPr/>
          </p:nvSpPr>
          <p:spPr bwMode="auto">
            <a:xfrm>
              <a:off x="3213" y="118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01" name="Rectangle 226"/>
            <p:cNvSpPr>
              <a:spLocks noChangeArrowheads="1"/>
            </p:cNvSpPr>
            <p:nvPr/>
          </p:nvSpPr>
          <p:spPr bwMode="auto">
            <a:xfrm>
              <a:off x="3117" y="1248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2" name="Rectangle 227"/>
            <p:cNvSpPr>
              <a:spLocks noChangeArrowheads="1"/>
            </p:cNvSpPr>
            <p:nvPr/>
          </p:nvSpPr>
          <p:spPr bwMode="auto">
            <a:xfrm>
              <a:off x="3339" y="117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3" name="Rectangle 228"/>
            <p:cNvSpPr>
              <a:spLocks noChangeArrowheads="1"/>
            </p:cNvSpPr>
            <p:nvPr/>
          </p:nvSpPr>
          <p:spPr bwMode="auto">
            <a:xfrm>
              <a:off x="3454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4" name="Rectangle 229"/>
            <p:cNvSpPr>
              <a:spLocks noChangeArrowheads="1"/>
            </p:cNvSpPr>
            <p:nvPr/>
          </p:nvSpPr>
          <p:spPr bwMode="auto">
            <a:xfrm>
              <a:off x="3339" y="124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5" name="Rectangle 230"/>
            <p:cNvSpPr>
              <a:spLocks noChangeArrowheads="1"/>
            </p:cNvSpPr>
            <p:nvPr/>
          </p:nvSpPr>
          <p:spPr bwMode="auto">
            <a:xfrm>
              <a:off x="3562" y="117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6" name="Rectangle 231"/>
            <p:cNvSpPr>
              <a:spLocks noChangeArrowheads="1"/>
            </p:cNvSpPr>
            <p:nvPr/>
          </p:nvSpPr>
          <p:spPr bwMode="auto">
            <a:xfrm>
              <a:off x="3677" y="117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07" name="Rectangle 232"/>
            <p:cNvSpPr>
              <a:spLocks noChangeArrowheads="1"/>
            </p:cNvSpPr>
            <p:nvPr/>
          </p:nvSpPr>
          <p:spPr bwMode="auto">
            <a:xfrm>
              <a:off x="3562" y="124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" name="Rectangle 233"/>
            <p:cNvSpPr>
              <a:spLocks noChangeArrowheads="1"/>
            </p:cNvSpPr>
            <p:nvPr/>
          </p:nvSpPr>
          <p:spPr bwMode="auto">
            <a:xfrm>
              <a:off x="2448" y="117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9" name="Rectangle 234"/>
            <p:cNvSpPr>
              <a:spLocks noChangeArrowheads="1"/>
            </p:cNvSpPr>
            <p:nvPr/>
          </p:nvSpPr>
          <p:spPr bwMode="auto">
            <a:xfrm>
              <a:off x="3785" y="117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0" name="Rectangle 235"/>
            <p:cNvSpPr>
              <a:spLocks noChangeArrowheads="1"/>
            </p:cNvSpPr>
            <p:nvPr/>
          </p:nvSpPr>
          <p:spPr bwMode="auto">
            <a:xfrm>
              <a:off x="2108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1" name="Rectangle 236"/>
            <p:cNvSpPr>
              <a:spLocks noChangeArrowheads="1"/>
            </p:cNvSpPr>
            <p:nvPr/>
          </p:nvSpPr>
          <p:spPr bwMode="auto">
            <a:xfrm>
              <a:off x="2108" y="1280"/>
              <a:ext cx="18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7012" name="Rectangle 237"/>
            <p:cNvSpPr>
              <a:spLocks noChangeArrowheads="1"/>
            </p:cNvSpPr>
            <p:nvPr/>
          </p:nvSpPr>
          <p:spPr bwMode="auto">
            <a:xfrm>
              <a:off x="2242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3" name="Rectangle 238"/>
            <p:cNvSpPr>
              <a:spLocks noChangeArrowheads="1"/>
            </p:cNvSpPr>
            <p:nvPr/>
          </p:nvSpPr>
          <p:spPr bwMode="auto">
            <a:xfrm>
              <a:off x="2242" y="1280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&gt;55-60</a:t>
              </a:r>
            </a:p>
          </p:txBody>
        </p:sp>
        <p:sp>
          <p:nvSpPr>
            <p:cNvPr id="17014" name="Rectangle 239"/>
            <p:cNvSpPr>
              <a:spLocks noChangeArrowheads="1"/>
            </p:cNvSpPr>
            <p:nvPr/>
          </p:nvSpPr>
          <p:spPr bwMode="auto">
            <a:xfrm>
              <a:off x="2545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5" name="Rectangle 240"/>
            <p:cNvSpPr>
              <a:spLocks noChangeArrowheads="1"/>
            </p:cNvSpPr>
            <p:nvPr/>
          </p:nvSpPr>
          <p:spPr bwMode="auto">
            <a:xfrm>
              <a:off x="2545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16" name="Rectangle 241"/>
            <p:cNvSpPr>
              <a:spLocks noChangeArrowheads="1"/>
            </p:cNvSpPr>
            <p:nvPr/>
          </p:nvSpPr>
          <p:spPr bwMode="auto">
            <a:xfrm>
              <a:off x="2768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17" name="Rectangle 242"/>
            <p:cNvSpPr>
              <a:spLocks noChangeArrowheads="1"/>
            </p:cNvSpPr>
            <p:nvPr/>
          </p:nvSpPr>
          <p:spPr bwMode="auto">
            <a:xfrm>
              <a:off x="2768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18" name="Rectangle 243"/>
            <p:cNvSpPr>
              <a:spLocks noChangeArrowheads="1"/>
            </p:cNvSpPr>
            <p:nvPr/>
          </p:nvSpPr>
          <p:spPr bwMode="auto">
            <a:xfrm>
              <a:off x="2894" y="1267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9" name="Rectangle 244"/>
            <p:cNvSpPr>
              <a:spLocks noChangeArrowheads="1"/>
            </p:cNvSpPr>
            <p:nvPr/>
          </p:nvSpPr>
          <p:spPr bwMode="auto">
            <a:xfrm>
              <a:off x="2944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0" name="Rectangle 245"/>
            <p:cNvSpPr>
              <a:spLocks noChangeArrowheads="1"/>
            </p:cNvSpPr>
            <p:nvPr/>
          </p:nvSpPr>
          <p:spPr bwMode="auto">
            <a:xfrm>
              <a:off x="2944" y="128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21" name="Rectangle 246"/>
            <p:cNvSpPr>
              <a:spLocks noChangeArrowheads="1"/>
            </p:cNvSpPr>
            <p:nvPr/>
          </p:nvSpPr>
          <p:spPr bwMode="auto">
            <a:xfrm>
              <a:off x="2894" y="1343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2" name="Rectangle 247"/>
            <p:cNvSpPr>
              <a:spLocks noChangeArrowheads="1"/>
            </p:cNvSpPr>
            <p:nvPr/>
          </p:nvSpPr>
          <p:spPr bwMode="auto">
            <a:xfrm>
              <a:off x="3117" y="1267"/>
              <a:ext cx="222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3" name="Rectangle 248"/>
            <p:cNvSpPr>
              <a:spLocks noChangeArrowheads="1"/>
            </p:cNvSpPr>
            <p:nvPr/>
          </p:nvSpPr>
          <p:spPr bwMode="auto">
            <a:xfrm>
              <a:off x="3167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4" name="Rectangle 249"/>
            <p:cNvSpPr>
              <a:spLocks noChangeArrowheads="1"/>
            </p:cNvSpPr>
            <p:nvPr/>
          </p:nvSpPr>
          <p:spPr bwMode="auto">
            <a:xfrm>
              <a:off x="3167" y="1280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25" name="Rectangle 250"/>
            <p:cNvSpPr>
              <a:spLocks noChangeArrowheads="1"/>
            </p:cNvSpPr>
            <p:nvPr/>
          </p:nvSpPr>
          <p:spPr bwMode="auto">
            <a:xfrm>
              <a:off x="3117" y="1343"/>
              <a:ext cx="222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6" name="Rectangle 251"/>
            <p:cNvSpPr>
              <a:spLocks noChangeArrowheads="1"/>
            </p:cNvSpPr>
            <p:nvPr/>
          </p:nvSpPr>
          <p:spPr bwMode="auto">
            <a:xfrm>
              <a:off x="3339" y="126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7" name="Rectangle 252"/>
            <p:cNvSpPr>
              <a:spLocks noChangeArrowheads="1"/>
            </p:cNvSpPr>
            <p:nvPr/>
          </p:nvSpPr>
          <p:spPr bwMode="auto">
            <a:xfrm>
              <a:off x="3436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28" name="Rectangle 253"/>
            <p:cNvSpPr>
              <a:spLocks noChangeArrowheads="1"/>
            </p:cNvSpPr>
            <p:nvPr/>
          </p:nvSpPr>
          <p:spPr bwMode="auto">
            <a:xfrm>
              <a:off x="3436" y="1280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29" name="Rectangle 254"/>
            <p:cNvSpPr>
              <a:spLocks noChangeArrowheads="1"/>
            </p:cNvSpPr>
            <p:nvPr/>
          </p:nvSpPr>
          <p:spPr bwMode="auto">
            <a:xfrm>
              <a:off x="3339" y="134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0" name="Rectangle 255"/>
            <p:cNvSpPr>
              <a:spLocks noChangeArrowheads="1"/>
            </p:cNvSpPr>
            <p:nvPr/>
          </p:nvSpPr>
          <p:spPr bwMode="auto">
            <a:xfrm>
              <a:off x="3562" y="126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1" name="Rectangle 256"/>
            <p:cNvSpPr>
              <a:spLocks noChangeArrowheads="1"/>
            </p:cNvSpPr>
            <p:nvPr/>
          </p:nvSpPr>
          <p:spPr bwMode="auto">
            <a:xfrm>
              <a:off x="3677" y="126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2" name="Rectangle 257"/>
            <p:cNvSpPr>
              <a:spLocks noChangeArrowheads="1"/>
            </p:cNvSpPr>
            <p:nvPr/>
          </p:nvSpPr>
          <p:spPr bwMode="auto">
            <a:xfrm>
              <a:off x="3562" y="134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3" name="Rectangle 258"/>
            <p:cNvSpPr>
              <a:spLocks noChangeArrowheads="1"/>
            </p:cNvSpPr>
            <p:nvPr/>
          </p:nvSpPr>
          <p:spPr bwMode="auto">
            <a:xfrm>
              <a:off x="2448" y="126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4" name="Rectangle 259"/>
            <p:cNvSpPr>
              <a:spLocks noChangeArrowheads="1"/>
            </p:cNvSpPr>
            <p:nvPr/>
          </p:nvSpPr>
          <p:spPr bwMode="auto">
            <a:xfrm>
              <a:off x="3785" y="126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5" name="Rectangle 260"/>
            <p:cNvSpPr>
              <a:spLocks noChangeArrowheads="1"/>
            </p:cNvSpPr>
            <p:nvPr/>
          </p:nvSpPr>
          <p:spPr bwMode="auto">
            <a:xfrm>
              <a:off x="2110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6" name="Rectangle 261"/>
            <p:cNvSpPr>
              <a:spLocks noChangeArrowheads="1"/>
            </p:cNvSpPr>
            <p:nvPr/>
          </p:nvSpPr>
          <p:spPr bwMode="auto">
            <a:xfrm>
              <a:off x="2110" y="1375"/>
              <a:ext cx="14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i</a:t>
              </a:r>
            </a:p>
          </p:txBody>
        </p:sp>
        <p:sp>
          <p:nvSpPr>
            <p:cNvPr id="17037" name="Rectangle 262"/>
            <p:cNvSpPr>
              <a:spLocks noChangeArrowheads="1"/>
            </p:cNvSpPr>
            <p:nvPr/>
          </p:nvSpPr>
          <p:spPr bwMode="auto">
            <a:xfrm>
              <a:off x="2242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38" name="Rectangle 263"/>
            <p:cNvSpPr>
              <a:spLocks noChangeArrowheads="1"/>
            </p:cNvSpPr>
            <p:nvPr/>
          </p:nvSpPr>
          <p:spPr bwMode="auto">
            <a:xfrm>
              <a:off x="2242" y="1375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&gt;50-55</a:t>
              </a:r>
            </a:p>
          </p:txBody>
        </p:sp>
        <p:sp>
          <p:nvSpPr>
            <p:cNvPr id="17039" name="Rectangle 264"/>
            <p:cNvSpPr>
              <a:spLocks noChangeArrowheads="1"/>
            </p:cNvSpPr>
            <p:nvPr/>
          </p:nvSpPr>
          <p:spPr bwMode="auto">
            <a:xfrm>
              <a:off x="2545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0" name="Rectangle 265"/>
            <p:cNvSpPr>
              <a:spLocks noChangeArrowheads="1"/>
            </p:cNvSpPr>
            <p:nvPr/>
          </p:nvSpPr>
          <p:spPr bwMode="auto">
            <a:xfrm>
              <a:off x="2545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1" name="Rectangle 266"/>
            <p:cNvSpPr>
              <a:spLocks noChangeArrowheads="1"/>
            </p:cNvSpPr>
            <p:nvPr/>
          </p:nvSpPr>
          <p:spPr bwMode="auto">
            <a:xfrm>
              <a:off x="2768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2" name="Rectangle 267"/>
            <p:cNvSpPr>
              <a:spLocks noChangeArrowheads="1"/>
            </p:cNvSpPr>
            <p:nvPr/>
          </p:nvSpPr>
          <p:spPr bwMode="auto">
            <a:xfrm>
              <a:off x="2768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3" name="Rectangle 268"/>
            <p:cNvSpPr>
              <a:spLocks noChangeArrowheads="1"/>
            </p:cNvSpPr>
            <p:nvPr/>
          </p:nvSpPr>
          <p:spPr bwMode="auto">
            <a:xfrm>
              <a:off x="2990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4" name="Rectangle 269"/>
            <p:cNvSpPr>
              <a:spLocks noChangeArrowheads="1"/>
            </p:cNvSpPr>
            <p:nvPr/>
          </p:nvSpPr>
          <p:spPr bwMode="auto">
            <a:xfrm>
              <a:off x="2990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45" name="Rectangle 270"/>
            <p:cNvSpPr>
              <a:spLocks noChangeArrowheads="1"/>
            </p:cNvSpPr>
            <p:nvPr/>
          </p:nvSpPr>
          <p:spPr bwMode="auto">
            <a:xfrm>
              <a:off x="3117" y="1362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6" name="Rectangle 271"/>
            <p:cNvSpPr>
              <a:spLocks noChangeArrowheads="1"/>
            </p:cNvSpPr>
            <p:nvPr/>
          </p:nvSpPr>
          <p:spPr bwMode="auto">
            <a:xfrm>
              <a:off x="3167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47" name="Rectangle 272"/>
            <p:cNvSpPr>
              <a:spLocks noChangeArrowheads="1"/>
            </p:cNvSpPr>
            <p:nvPr/>
          </p:nvSpPr>
          <p:spPr bwMode="auto">
            <a:xfrm>
              <a:off x="3167" y="137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48" name="Rectangle 273"/>
            <p:cNvSpPr>
              <a:spLocks noChangeArrowheads="1"/>
            </p:cNvSpPr>
            <p:nvPr/>
          </p:nvSpPr>
          <p:spPr bwMode="auto">
            <a:xfrm>
              <a:off x="3117" y="1438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9" name="Rectangle 274"/>
            <p:cNvSpPr>
              <a:spLocks noChangeArrowheads="1"/>
            </p:cNvSpPr>
            <p:nvPr/>
          </p:nvSpPr>
          <p:spPr bwMode="auto">
            <a:xfrm>
              <a:off x="3339" y="136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0" name="Rectangle 275"/>
            <p:cNvSpPr>
              <a:spLocks noChangeArrowheads="1"/>
            </p:cNvSpPr>
            <p:nvPr/>
          </p:nvSpPr>
          <p:spPr bwMode="auto">
            <a:xfrm>
              <a:off x="3389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51" name="Rectangle 276"/>
            <p:cNvSpPr>
              <a:spLocks noChangeArrowheads="1"/>
            </p:cNvSpPr>
            <p:nvPr/>
          </p:nvSpPr>
          <p:spPr bwMode="auto">
            <a:xfrm>
              <a:off x="3389" y="1375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52" name="Rectangle 277"/>
            <p:cNvSpPr>
              <a:spLocks noChangeArrowheads="1"/>
            </p:cNvSpPr>
            <p:nvPr/>
          </p:nvSpPr>
          <p:spPr bwMode="auto">
            <a:xfrm>
              <a:off x="3339" y="143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3" name="Rectangle 278"/>
            <p:cNvSpPr>
              <a:spLocks noChangeArrowheads="1"/>
            </p:cNvSpPr>
            <p:nvPr/>
          </p:nvSpPr>
          <p:spPr bwMode="auto">
            <a:xfrm>
              <a:off x="3562" y="136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4" name="Rectangle 279"/>
            <p:cNvSpPr>
              <a:spLocks noChangeArrowheads="1"/>
            </p:cNvSpPr>
            <p:nvPr/>
          </p:nvSpPr>
          <p:spPr bwMode="auto">
            <a:xfrm>
              <a:off x="3659" y="136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55" name="Rectangle 280"/>
            <p:cNvSpPr>
              <a:spLocks noChangeArrowheads="1"/>
            </p:cNvSpPr>
            <p:nvPr/>
          </p:nvSpPr>
          <p:spPr bwMode="auto">
            <a:xfrm>
              <a:off x="3659" y="1375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56" name="Rectangle 281"/>
            <p:cNvSpPr>
              <a:spLocks noChangeArrowheads="1"/>
            </p:cNvSpPr>
            <p:nvPr/>
          </p:nvSpPr>
          <p:spPr bwMode="auto">
            <a:xfrm>
              <a:off x="3562" y="143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7" name="Rectangle 282"/>
            <p:cNvSpPr>
              <a:spLocks noChangeArrowheads="1"/>
            </p:cNvSpPr>
            <p:nvPr/>
          </p:nvSpPr>
          <p:spPr bwMode="auto">
            <a:xfrm>
              <a:off x="2448" y="136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8" name="Rectangle 283"/>
            <p:cNvSpPr>
              <a:spLocks noChangeArrowheads="1"/>
            </p:cNvSpPr>
            <p:nvPr/>
          </p:nvSpPr>
          <p:spPr bwMode="auto">
            <a:xfrm>
              <a:off x="3785" y="136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9" name="Rectangle 284"/>
            <p:cNvSpPr>
              <a:spLocks noChangeArrowheads="1"/>
            </p:cNvSpPr>
            <p:nvPr/>
          </p:nvSpPr>
          <p:spPr bwMode="auto">
            <a:xfrm>
              <a:off x="2101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0" name="Rectangle 285"/>
            <p:cNvSpPr>
              <a:spLocks noChangeArrowheads="1"/>
            </p:cNvSpPr>
            <p:nvPr/>
          </p:nvSpPr>
          <p:spPr bwMode="auto">
            <a:xfrm>
              <a:off x="2101" y="1471"/>
              <a:ext cx="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061" name="Rectangle 286"/>
            <p:cNvSpPr>
              <a:spLocks noChangeArrowheads="1"/>
            </p:cNvSpPr>
            <p:nvPr/>
          </p:nvSpPr>
          <p:spPr bwMode="auto">
            <a:xfrm>
              <a:off x="2242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2" name="Rectangle 287"/>
            <p:cNvSpPr>
              <a:spLocks noChangeArrowheads="1"/>
            </p:cNvSpPr>
            <p:nvPr/>
          </p:nvSpPr>
          <p:spPr bwMode="auto">
            <a:xfrm>
              <a:off x="2242" y="147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&gt;45-50</a:t>
              </a:r>
            </a:p>
          </p:txBody>
        </p:sp>
        <p:sp>
          <p:nvSpPr>
            <p:cNvPr id="17063" name="Rectangle 288"/>
            <p:cNvSpPr>
              <a:spLocks noChangeArrowheads="1"/>
            </p:cNvSpPr>
            <p:nvPr/>
          </p:nvSpPr>
          <p:spPr bwMode="auto">
            <a:xfrm>
              <a:off x="2545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4" name="Rectangle 289"/>
            <p:cNvSpPr>
              <a:spLocks noChangeArrowheads="1"/>
            </p:cNvSpPr>
            <p:nvPr/>
          </p:nvSpPr>
          <p:spPr bwMode="auto">
            <a:xfrm>
              <a:off x="2545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65" name="Rectangle 290"/>
            <p:cNvSpPr>
              <a:spLocks noChangeArrowheads="1"/>
            </p:cNvSpPr>
            <p:nvPr/>
          </p:nvSpPr>
          <p:spPr bwMode="auto">
            <a:xfrm>
              <a:off x="2768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6" name="Rectangle 291"/>
            <p:cNvSpPr>
              <a:spLocks noChangeArrowheads="1"/>
            </p:cNvSpPr>
            <p:nvPr/>
          </p:nvSpPr>
          <p:spPr bwMode="auto">
            <a:xfrm>
              <a:off x="2768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67" name="Rectangle 292"/>
            <p:cNvSpPr>
              <a:spLocks noChangeArrowheads="1"/>
            </p:cNvSpPr>
            <p:nvPr/>
          </p:nvSpPr>
          <p:spPr bwMode="auto">
            <a:xfrm>
              <a:off x="2990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68" name="Rectangle 293"/>
            <p:cNvSpPr>
              <a:spLocks noChangeArrowheads="1"/>
            </p:cNvSpPr>
            <p:nvPr/>
          </p:nvSpPr>
          <p:spPr bwMode="auto">
            <a:xfrm>
              <a:off x="2990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69" name="Rectangle 294"/>
            <p:cNvSpPr>
              <a:spLocks noChangeArrowheads="1"/>
            </p:cNvSpPr>
            <p:nvPr/>
          </p:nvSpPr>
          <p:spPr bwMode="auto">
            <a:xfrm>
              <a:off x="3117" y="1457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0" name="Rectangle 295"/>
            <p:cNvSpPr>
              <a:spLocks noChangeArrowheads="1"/>
            </p:cNvSpPr>
            <p:nvPr/>
          </p:nvSpPr>
          <p:spPr bwMode="auto">
            <a:xfrm>
              <a:off x="3167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1" name="Rectangle 296"/>
            <p:cNvSpPr>
              <a:spLocks noChangeArrowheads="1"/>
            </p:cNvSpPr>
            <p:nvPr/>
          </p:nvSpPr>
          <p:spPr bwMode="auto">
            <a:xfrm>
              <a:off x="3167" y="147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72" name="Rectangle 297"/>
            <p:cNvSpPr>
              <a:spLocks noChangeArrowheads="1"/>
            </p:cNvSpPr>
            <p:nvPr/>
          </p:nvSpPr>
          <p:spPr bwMode="auto">
            <a:xfrm>
              <a:off x="3117" y="1533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3" name="Rectangle 298"/>
            <p:cNvSpPr>
              <a:spLocks noChangeArrowheads="1"/>
            </p:cNvSpPr>
            <p:nvPr/>
          </p:nvSpPr>
          <p:spPr bwMode="auto">
            <a:xfrm>
              <a:off x="3339" y="1457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4" name="Rectangle 299"/>
            <p:cNvSpPr>
              <a:spLocks noChangeArrowheads="1"/>
            </p:cNvSpPr>
            <p:nvPr/>
          </p:nvSpPr>
          <p:spPr bwMode="auto">
            <a:xfrm>
              <a:off x="3389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5" name="Rectangle 300"/>
            <p:cNvSpPr>
              <a:spLocks noChangeArrowheads="1"/>
            </p:cNvSpPr>
            <p:nvPr/>
          </p:nvSpPr>
          <p:spPr bwMode="auto">
            <a:xfrm>
              <a:off x="3389" y="147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076" name="Rectangle 301"/>
            <p:cNvSpPr>
              <a:spLocks noChangeArrowheads="1"/>
            </p:cNvSpPr>
            <p:nvPr/>
          </p:nvSpPr>
          <p:spPr bwMode="auto">
            <a:xfrm>
              <a:off x="3339" y="1533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7" name="Rectangle 302"/>
            <p:cNvSpPr>
              <a:spLocks noChangeArrowheads="1"/>
            </p:cNvSpPr>
            <p:nvPr/>
          </p:nvSpPr>
          <p:spPr bwMode="auto">
            <a:xfrm>
              <a:off x="3562" y="145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8" name="Rectangle 303"/>
            <p:cNvSpPr>
              <a:spLocks noChangeArrowheads="1"/>
            </p:cNvSpPr>
            <p:nvPr/>
          </p:nvSpPr>
          <p:spPr bwMode="auto">
            <a:xfrm>
              <a:off x="3659" y="145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79" name="Rectangle 304"/>
            <p:cNvSpPr>
              <a:spLocks noChangeArrowheads="1"/>
            </p:cNvSpPr>
            <p:nvPr/>
          </p:nvSpPr>
          <p:spPr bwMode="auto">
            <a:xfrm>
              <a:off x="3659" y="147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080" name="Rectangle 305"/>
            <p:cNvSpPr>
              <a:spLocks noChangeArrowheads="1"/>
            </p:cNvSpPr>
            <p:nvPr/>
          </p:nvSpPr>
          <p:spPr bwMode="auto">
            <a:xfrm>
              <a:off x="3562" y="153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1" name="Rectangle 306"/>
            <p:cNvSpPr>
              <a:spLocks noChangeArrowheads="1"/>
            </p:cNvSpPr>
            <p:nvPr/>
          </p:nvSpPr>
          <p:spPr bwMode="auto">
            <a:xfrm>
              <a:off x="2448" y="145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2" name="Rectangle 307"/>
            <p:cNvSpPr>
              <a:spLocks noChangeArrowheads="1"/>
            </p:cNvSpPr>
            <p:nvPr/>
          </p:nvSpPr>
          <p:spPr bwMode="auto">
            <a:xfrm>
              <a:off x="3785" y="145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83" name="Rectangle 308"/>
            <p:cNvSpPr>
              <a:spLocks noChangeArrowheads="1"/>
            </p:cNvSpPr>
            <p:nvPr/>
          </p:nvSpPr>
          <p:spPr bwMode="auto">
            <a:xfrm>
              <a:off x="209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4" name="Rectangle 309"/>
            <p:cNvSpPr>
              <a:spLocks noChangeArrowheads="1"/>
            </p:cNvSpPr>
            <p:nvPr/>
          </p:nvSpPr>
          <p:spPr bwMode="auto">
            <a:xfrm>
              <a:off x="2099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085" name="Rectangle 310"/>
            <p:cNvSpPr>
              <a:spLocks noChangeArrowheads="1"/>
            </p:cNvSpPr>
            <p:nvPr/>
          </p:nvSpPr>
          <p:spPr bwMode="auto">
            <a:xfrm>
              <a:off x="2242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6" name="Rectangle 311"/>
            <p:cNvSpPr>
              <a:spLocks noChangeArrowheads="1"/>
            </p:cNvSpPr>
            <p:nvPr/>
          </p:nvSpPr>
          <p:spPr bwMode="auto">
            <a:xfrm>
              <a:off x="2242" y="1566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&gt;40-45</a:t>
              </a:r>
            </a:p>
          </p:txBody>
        </p:sp>
        <p:sp>
          <p:nvSpPr>
            <p:cNvPr id="17087" name="Rectangle 312"/>
            <p:cNvSpPr>
              <a:spLocks noChangeArrowheads="1"/>
            </p:cNvSpPr>
            <p:nvPr/>
          </p:nvSpPr>
          <p:spPr bwMode="auto">
            <a:xfrm>
              <a:off x="2545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88" name="Rectangle 313"/>
            <p:cNvSpPr>
              <a:spLocks noChangeArrowheads="1"/>
            </p:cNvSpPr>
            <p:nvPr/>
          </p:nvSpPr>
          <p:spPr bwMode="auto">
            <a:xfrm>
              <a:off x="2545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89" name="Rectangle 314"/>
            <p:cNvSpPr>
              <a:spLocks noChangeArrowheads="1"/>
            </p:cNvSpPr>
            <p:nvPr/>
          </p:nvSpPr>
          <p:spPr bwMode="auto">
            <a:xfrm>
              <a:off x="2768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0" name="Rectangle 315"/>
            <p:cNvSpPr>
              <a:spLocks noChangeArrowheads="1"/>
            </p:cNvSpPr>
            <p:nvPr/>
          </p:nvSpPr>
          <p:spPr bwMode="auto">
            <a:xfrm>
              <a:off x="2768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091" name="Rectangle 316"/>
            <p:cNvSpPr>
              <a:spLocks noChangeArrowheads="1"/>
            </p:cNvSpPr>
            <p:nvPr/>
          </p:nvSpPr>
          <p:spPr bwMode="auto">
            <a:xfrm>
              <a:off x="2990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2" name="Rectangle 317"/>
            <p:cNvSpPr>
              <a:spLocks noChangeArrowheads="1"/>
            </p:cNvSpPr>
            <p:nvPr/>
          </p:nvSpPr>
          <p:spPr bwMode="auto">
            <a:xfrm>
              <a:off x="2990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093" name="Rectangle 318"/>
            <p:cNvSpPr>
              <a:spLocks noChangeArrowheads="1"/>
            </p:cNvSpPr>
            <p:nvPr/>
          </p:nvSpPr>
          <p:spPr bwMode="auto">
            <a:xfrm>
              <a:off x="3117" y="1552"/>
              <a:ext cx="222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4" name="Rectangle 319"/>
            <p:cNvSpPr>
              <a:spLocks noChangeArrowheads="1"/>
            </p:cNvSpPr>
            <p:nvPr/>
          </p:nvSpPr>
          <p:spPr bwMode="auto">
            <a:xfrm>
              <a:off x="3167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5" name="Rectangle 320"/>
            <p:cNvSpPr>
              <a:spLocks noChangeArrowheads="1"/>
            </p:cNvSpPr>
            <p:nvPr/>
          </p:nvSpPr>
          <p:spPr bwMode="auto">
            <a:xfrm>
              <a:off x="3167" y="156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096" name="Rectangle 321"/>
            <p:cNvSpPr>
              <a:spLocks noChangeArrowheads="1"/>
            </p:cNvSpPr>
            <p:nvPr/>
          </p:nvSpPr>
          <p:spPr bwMode="auto">
            <a:xfrm>
              <a:off x="3117" y="1628"/>
              <a:ext cx="222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7" name="Rectangle 322"/>
            <p:cNvSpPr>
              <a:spLocks noChangeArrowheads="1"/>
            </p:cNvSpPr>
            <p:nvPr/>
          </p:nvSpPr>
          <p:spPr bwMode="auto">
            <a:xfrm>
              <a:off x="3339" y="1552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98" name="Rectangle 323"/>
            <p:cNvSpPr>
              <a:spLocks noChangeArrowheads="1"/>
            </p:cNvSpPr>
            <p:nvPr/>
          </p:nvSpPr>
          <p:spPr bwMode="auto">
            <a:xfrm>
              <a:off x="338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099" name="Rectangle 324"/>
            <p:cNvSpPr>
              <a:spLocks noChangeArrowheads="1"/>
            </p:cNvSpPr>
            <p:nvPr/>
          </p:nvSpPr>
          <p:spPr bwMode="auto">
            <a:xfrm>
              <a:off x="3389" y="156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00" name="Rectangle 325"/>
            <p:cNvSpPr>
              <a:spLocks noChangeArrowheads="1"/>
            </p:cNvSpPr>
            <p:nvPr/>
          </p:nvSpPr>
          <p:spPr bwMode="auto">
            <a:xfrm>
              <a:off x="3339" y="1628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1" name="Rectangle 326"/>
            <p:cNvSpPr>
              <a:spLocks noChangeArrowheads="1"/>
            </p:cNvSpPr>
            <p:nvPr/>
          </p:nvSpPr>
          <p:spPr bwMode="auto">
            <a:xfrm>
              <a:off x="3562" y="1552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" name="Rectangle 327"/>
            <p:cNvSpPr>
              <a:spLocks noChangeArrowheads="1"/>
            </p:cNvSpPr>
            <p:nvPr/>
          </p:nvSpPr>
          <p:spPr bwMode="auto">
            <a:xfrm>
              <a:off x="3659" y="155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03" name="Rectangle 328"/>
            <p:cNvSpPr>
              <a:spLocks noChangeArrowheads="1"/>
            </p:cNvSpPr>
            <p:nvPr/>
          </p:nvSpPr>
          <p:spPr bwMode="auto">
            <a:xfrm>
              <a:off x="3659" y="156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04" name="Rectangle 329"/>
            <p:cNvSpPr>
              <a:spLocks noChangeArrowheads="1"/>
            </p:cNvSpPr>
            <p:nvPr/>
          </p:nvSpPr>
          <p:spPr bwMode="auto">
            <a:xfrm>
              <a:off x="3562" y="1628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5" name="Rectangle 330"/>
            <p:cNvSpPr>
              <a:spLocks noChangeArrowheads="1"/>
            </p:cNvSpPr>
            <p:nvPr/>
          </p:nvSpPr>
          <p:spPr bwMode="auto">
            <a:xfrm>
              <a:off x="2448" y="1552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6" name="Rectangle 331"/>
            <p:cNvSpPr>
              <a:spLocks noChangeArrowheads="1"/>
            </p:cNvSpPr>
            <p:nvPr/>
          </p:nvSpPr>
          <p:spPr bwMode="auto">
            <a:xfrm>
              <a:off x="3785" y="1552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7" name="Rectangle 332"/>
            <p:cNvSpPr>
              <a:spLocks noChangeArrowheads="1"/>
            </p:cNvSpPr>
            <p:nvPr/>
          </p:nvSpPr>
          <p:spPr bwMode="auto">
            <a:xfrm>
              <a:off x="2110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08" name="Rectangle 333"/>
            <p:cNvSpPr>
              <a:spLocks noChangeArrowheads="1"/>
            </p:cNvSpPr>
            <p:nvPr/>
          </p:nvSpPr>
          <p:spPr bwMode="auto">
            <a:xfrm>
              <a:off x="2110" y="1661"/>
              <a:ext cx="14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l</a:t>
              </a:r>
            </a:p>
          </p:txBody>
        </p:sp>
        <p:sp>
          <p:nvSpPr>
            <p:cNvPr id="17109" name="Rectangle 334"/>
            <p:cNvSpPr>
              <a:spLocks noChangeArrowheads="1"/>
            </p:cNvSpPr>
            <p:nvPr/>
          </p:nvSpPr>
          <p:spPr bwMode="auto">
            <a:xfrm>
              <a:off x="2242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0" name="Rectangle 335"/>
            <p:cNvSpPr>
              <a:spLocks noChangeArrowheads="1"/>
            </p:cNvSpPr>
            <p:nvPr/>
          </p:nvSpPr>
          <p:spPr bwMode="auto">
            <a:xfrm>
              <a:off x="2242" y="166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&gt;35-40</a:t>
              </a:r>
            </a:p>
          </p:txBody>
        </p:sp>
        <p:sp>
          <p:nvSpPr>
            <p:cNvPr id="17111" name="Rectangle 336"/>
            <p:cNvSpPr>
              <a:spLocks noChangeArrowheads="1"/>
            </p:cNvSpPr>
            <p:nvPr/>
          </p:nvSpPr>
          <p:spPr bwMode="auto">
            <a:xfrm>
              <a:off x="2545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2" name="Rectangle 337"/>
            <p:cNvSpPr>
              <a:spLocks noChangeArrowheads="1"/>
            </p:cNvSpPr>
            <p:nvPr/>
          </p:nvSpPr>
          <p:spPr bwMode="auto">
            <a:xfrm>
              <a:off x="2545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7113" name="Rectangle 338"/>
            <p:cNvSpPr>
              <a:spLocks noChangeArrowheads="1"/>
            </p:cNvSpPr>
            <p:nvPr/>
          </p:nvSpPr>
          <p:spPr bwMode="auto">
            <a:xfrm>
              <a:off x="2768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4" name="Rectangle 339"/>
            <p:cNvSpPr>
              <a:spLocks noChangeArrowheads="1"/>
            </p:cNvSpPr>
            <p:nvPr/>
          </p:nvSpPr>
          <p:spPr bwMode="auto">
            <a:xfrm>
              <a:off x="2768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115" name="Rectangle 340"/>
            <p:cNvSpPr>
              <a:spLocks noChangeArrowheads="1"/>
            </p:cNvSpPr>
            <p:nvPr/>
          </p:nvSpPr>
          <p:spPr bwMode="auto">
            <a:xfrm>
              <a:off x="2894" y="1647"/>
              <a:ext cx="223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6" name="Rectangle 341"/>
            <p:cNvSpPr>
              <a:spLocks noChangeArrowheads="1"/>
            </p:cNvSpPr>
            <p:nvPr/>
          </p:nvSpPr>
          <p:spPr bwMode="auto">
            <a:xfrm>
              <a:off x="2944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17" name="Rectangle 342"/>
            <p:cNvSpPr>
              <a:spLocks noChangeArrowheads="1"/>
            </p:cNvSpPr>
            <p:nvPr/>
          </p:nvSpPr>
          <p:spPr bwMode="auto">
            <a:xfrm>
              <a:off x="2944" y="166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18" name="Rectangle 343"/>
            <p:cNvSpPr>
              <a:spLocks noChangeArrowheads="1"/>
            </p:cNvSpPr>
            <p:nvPr/>
          </p:nvSpPr>
          <p:spPr bwMode="auto">
            <a:xfrm>
              <a:off x="2894" y="1723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19" name="Rectangle 344"/>
            <p:cNvSpPr>
              <a:spLocks noChangeArrowheads="1"/>
            </p:cNvSpPr>
            <p:nvPr/>
          </p:nvSpPr>
          <p:spPr bwMode="auto">
            <a:xfrm>
              <a:off x="3117" y="1647"/>
              <a:ext cx="222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0" name="Rectangle 345"/>
            <p:cNvSpPr>
              <a:spLocks noChangeArrowheads="1"/>
            </p:cNvSpPr>
            <p:nvPr/>
          </p:nvSpPr>
          <p:spPr bwMode="auto">
            <a:xfrm>
              <a:off x="3167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1" name="Rectangle 346"/>
            <p:cNvSpPr>
              <a:spLocks noChangeArrowheads="1"/>
            </p:cNvSpPr>
            <p:nvPr/>
          </p:nvSpPr>
          <p:spPr bwMode="auto">
            <a:xfrm>
              <a:off x="3167" y="166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22" name="Rectangle 347"/>
            <p:cNvSpPr>
              <a:spLocks noChangeArrowheads="1"/>
            </p:cNvSpPr>
            <p:nvPr/>
          </p:nvSpPr>
          <p:spPr bwMode="auto">
            <a:xfrm>
              <a:off x="3117" y="1723"/>
              <a:ext cx="222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3" name="Rectangle 348"/>
            <p:cNvSpPr>
              <a:spLocks noChangeArrowheads="1"/>
            </p:cNvSpPr>
            <p:nvPr/>
          </p:nvSpPr>
          <p:spPr bwMode="auto">
            <a:xfrm>
              <a:off x="3339" y="164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4" name="Rectangle 349"/>
            <p:cNvSpPr>
              <a:spLocks noChangeArrowheads="1"/>
            </p:cNvSpPr>
            <p:nvPr/>
          </p:nvSpPr>
          <p:spPr bwMode="auto">
            <a:xfrm>
              <a:off x="3436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5" name="Rectangle 350"/>
            <p:cNvSpPr>
              <a:spLocks noChangeArrowheads="1"/>
            </p:cNvSpPr>
            <p:nvPr/>
          </p:nvSpPr>
          <p:spPr bwMode="auto">
            <a:xfrm>
              <a:off x="3436" y="166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26" name="Rectangle 351"/>
            <p:cNvSpPr>
              <a:spLocks noChangeArrowheads="1"/>
            </p:cNvSpPr>
            <p:nvPr/>
          </p:nvSpPr>
          <p:spPr bwMode="auto">
            <a:xfrm>
              <a:off x="3339" y="172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7" name="Rectangle 352"/>
            <p:cNvSpPr>
              <a:spLocks noChangeArrowheads="1"/>
            </p:cNvSpPr>
            <p:nvPr/>
          </p:nvSpPr>
          <p:spPr bwMode="auto">
            <a:xfrm>
              <a:off x="3562" y="1647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28" name="Rectangle 353"/>
            <p:cNvSpPr>
              <a:spLocks noChangeArrowheads="1"/>
            </p:cNvSpPr>
            <p:nvPr/>
          </p:nvSpPr>
          <p:spPr bwMode="auto">
            <a:xfrm>
              <a:off x="3677" y="164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29" name="Rectangle 354"/>
            <p:cNvSpPr>
              <a:spLocks noChangeArrowheads="1"/>
            </p:cNvSpPr>
            <p:nvPr/>
          </p:nvSpPr>
          <p:spPr bwMode="auto">
            <a:xfrm>
              <a:off x="3562" y="1723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0" name="Rectangle 355"/>
            <p:cNvSpPr>
              <a:spLocks noChangeArrowheads="1"/>
            </p:cNvSpPr>
            <p:nvPr/>
          </p:nvSpPr>
          <p:spPr bwMode="auto">
            <a:xfrm>
              <a:off x="2448" y="1647"/>
              <a:ext cx="6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1" name="Rectangle 356"/>
            <p:cNvSpPr>
              <a:spLocks noChangeArrowheads="1"/>
            </p:cNvSpPr>
            <p:nvPr/>
          </p:nvSpPr>
          <p:spPr bwMode="auto">
            <a:xfrm>
              <a:off x="3785" y="1647"/>
              <a:ext cx="5" cy="95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2" name="Rectangle 357"/>
            <p:cNvSpPr>
              <a:spLocks noChangeArrowheads="1"/>
            </p:cNvSpPr>
            <p:nvPr/>
          </p:nvSpPr>
          <p:spPr bwMode="auto">
            <a:xfrm>
              <a:off x="2118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3" name="Rectangle 358"/>
            <p:cNvSpPr>
              <a:spLocks noChangeArrowheads="1"/>
            </p:cNvSpPr>
            <p:nvPr/>
          </p:nvSpPr>
          <p:spPr bwMode="auto">
            <a:xfrm>
              <a:off x="2242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4" name="Rectangle 359"/>
            <p:cNvSpPr>
              <a:spLocks noChangeArrowheads="1"/>
            </p:cNvSpPr>
            <p:nvPr/>
          </p:nvSpPr>
          <p:spPr bwMode="auto">
            <a:xfrm>
              <a:off x="2242" y="1756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&gt;30-35</a:t>
              </a:r>
            </a:p>
          </p:txBody>
        </p:sp>
        <p:sp>
          <p:nvSpPr>
            <p:cNvPr id="17135" name="Rectangle 360"/>
            <p:cNvSpPr>
              <a:spLocks noChangeArrowheads="1"/>
            </p:cNvSpPr>
            <p:nvPr/>
          </p:nvSpPr>
          <p:spPr bwMode="auto">
            <a:xfrm>
              <a:off x="2545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6" name="Rectangle 361"/>
            <p:cNvSpPr>
              <a:spLocks noChangeArrowheads="1"/>
            </p:cNvSpPr>
            <p:nvPr/>
          </p:nvSpPr>
          <p:spPr bwMode="auto">
            <a:xfrm>
              <a:off x="2545" y="175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7137" name="Rectangle 362"/>
            <p:cNvSpPr>
              <a:spLocks noChangeArrowheads="1"/>
            </p:cNvSpPr>
            <p:nvPr/>
          </p:nvSpPr>
          <p:spPr bwMode="auto">
            <a:xfrm>
              <a:off x="2671" y="1742"/>
              <a:ext cx="223" cy="77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38" name="Rectangle 363"/>
            <p:cNvSpPr>
              <a:spLocks noChangeArrowheads="1"/>
            </p:cNvSpPr>
            <p:nvPr/>
          </p:nvSpPr>
          <p:spPr bwMode="auto">
            <a:xfrm>
              <a:off x="2721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39" name="Rectangle 364"/>
            <p:cNvSpPr>
              <a:spLocks noChangeArrowheads="1"/>
            </p:cNvSpPr>
            <p:nvPr/>
          </p:nvSpPr>
          <p:spPr bwMode="auto">
            <a:xfrm>
              <a:off x="2721" y="175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40" name="Rectangle 365"/>
            <p:cNvSpPr>
              <a:spLocks noChangeArrowheads="1"/>
            </p:cNvSpPr>
            <p:nvPr/>
          </p:nvSpPr>
          <p:spPr bwMode="auto">
            <a:xfrm>
              <a:off x="2671" y="1819"/>
              <a:ext cx="223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1" name="Rectangle 366"/>
            <p:cNvSpPr>
              <a:spLocks noChangeArrowheads="1"/>
            </p:cNvSpPr>
            <p:nvPr/>
          </p:nvSpPr>
          <p:spPr bwMode="auto">
            <a:xfrm>
              <a:off x="2894" y="1742"/>
              <a:ext cx="223" cy="77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2" name="Rectangle 367"/>
            <p:cNvSpPr>
              <a:spLocks noChangeArrowheads="1"/>
            </p:cNvSpPr>
            <p:nvPr/>
          </p:nvSpPr>
          <p:spPr bwMode="auto">
            <a:xfrm>
              <a:off x="2944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43" name="Rectangle 368"/>
            <p:cNvSpPr>
              <a:spLocks noChangeArrowheads="1"/>
            </p:cNvSpPr>
            <p:nvPr/>
          </p:nvSpPr>
          <p:spPr bwMode="auto">
            <a:xfrm>
              <a:off x="2944" y="1756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44" name="Rectangle 369"/>
            <p:cNvSpPr>
              <a:spLocks noChangeArrowheads="1"/>
            </p:cNvSpPr>
            <p:nvPr/>
          </p:nvSpPr>
          <p:spPr bwMode="auto">
            <a:xfrm>
              <a:off x="2894" y="1819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5" name="Rectangle 370"/>
            <p:cNvSpPr>
              <a:spLocks noChangeArrowheads="1"/>
            </p:cNvSpPr>
            <p:nvPr/>
          </p:nvSpPr>
          <p:spPr bwMode="auto">
            <a:xfrm>
              <a:off x="3117" y="1742"/>
              <a:ext cx="222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6" name="Rectangle 371"/>
            <p:cNvSpPr>
              <a:spLocks noChangeArrowheads="1"/>
            </p:cNvSpPr>
            <p:nvPr/>
          </p:nvSpPr>
          <p:spPr bwMode="auto">
            <a:xfrm>
              <a:off x="3213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47" name="Rectangle 372"/>
            <p:cNvSpPr>
              <a:spLocks noChangeArrowheads="1"/>
            </p:cNvSpPr>
            <p:nvPr/>
          </p:nvSpPr>
          <p:spPr bwMode="auto">
            <a:xfrm>
              <a:off x="3213" y="1756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48" name="Rectangle 373"/>
            <p:cNvSpPr>
              <a:spLocks noChangeArrowheads="1"/>
            </p:cNvSpPr>
            <p:nvPr/>
          </p:nvSpPr>
          <p:spPr bwMode="auto">
            <a:xfrm>
              <a:off x="3117" y="1819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49" name="Rectangle 374"/>
            <p:cNvSpPr>
              <a:spLocks noChangeArrowheads="1"/>
            </p:cNvSpPr>
            <p:nvPr/>
          </p:nvSpPr>
          <p:spPr bwMode="auto">
            <a:xfrm>
              <a:off x="3339" y="1742"/>
              <a:ext cx="223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0" name="Rectangle 375"/>
            <p:cNvSpPr>
              <a:spLocks noChangeArrowheads="1"/>
            </p:cNvSpPr>
            <p:nvPr/>
          </p:nvSpPr>
          <p:spPr bwMode="auto">
            <a:xfrm>
              <a:off x="3454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1" name="Rectangle 376"/>
            <p:cNvSpPr>
              <a:spLocks noChangeArrowheads="1"/>
            </p:cNvSpPr>
            <p:nvPr/>
          </p:nvSpPr>
          <p:spPr bwMode="auto">
            <a:xfrm>
              <a:off x="3339" y="1819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2" name="Rectangle 377"/>
            <p:cNvSpPr>
              <a:spLocks noChangeArrowheads="1"/>
            </p:cNvSpPr>
            <p:nvPr/>
          </p:nvSpPr>
          <p:spPr bwMode="auto">
            <a:xfrm>
              <a:off x="3562" y="1742"/>
              <a:ext cx="223" cy="77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3" name="Rectangle 378"/>
            <p:cNvSpPr>
              <a:spLocks noChangeArrowheads="1"/>
            </p:cNvSpPr>
            <p:nvPr/>
          </p:nvSpPr>
          <p:spPr bwMode="auto">
            <a:xfrm>
              <a:off x="3677" y="1744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4" name="Rectangle 379"/>
            <p:cNvSpPr>
              <a:spLocks noChangeArrowheads="1"/>
            </p:cNvSpPr>
            <p:nvPr/>
          </p:nvSpPr>
          <p:spPr bwMode="auto">
            <a:xfrm>
              <a:off x="3562" y="1819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5" name="Rectangle 380"/>
            <p:cNvSpPr>
              <a:spLocks noChangeArrowheads="1"/>
            </p:cNvSpPr>
            <p:nvPr/>
          </p:nvSpPr>
          <p:spPr bwMode="auto">
            <a:xfrm>
              <a:off x="2448" y="1742"/>
              <a:ext cx="6" cy="96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6" name="Rectangle 381"/>
            <p:cNvSpPr>
              <a:spLocks noChangeArrowheads="1"/>
            </p:cNvSpPr>
            <p:nvPr/>
          </p:nvSpPr>
          <p:spPr bwMode="auto">
            <a:xfrm>
              <a:off x="3785" y="1742"/>
              <a:ext cx="5" cy="96"/>
            </a:xfrm>
            <a:prstGeom prst="rect">
              <a:avLst/>
            </a:prstGeom>
            <a:solidFill>
              <a:srgbClr val="0000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57" name="Rectangle 382"/>
            <p:cNvSpPr>
              <a:spLocks noChangeArrowheads="1"/>
            </p:cNvSpPr>
            <p:nvPr/>
          </p:nvSpPr>
          <p:spPr bwMode="auto">
            <a:xfrm>
              <a:off x="2095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58" name="Rectangle 383"/>
            <p:cNvSpPr>
              <a:spLocks noChangeArrowheads="1"/>
            </p:cNvSpPr>
            <p:nvPr/>
          </p:nvSpPr>
          <p:spPr bwMode="auto">
            <a:xfrm>
              <a:off x="2095" y="1851"/>
              <a:ext cx="4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17159" name="Rectangle 384"/>
            <p:cNvSpPr>
              <a:spLocks noChangeArrowheads="1"/>
            </p:cNvSpPr>
            <p:nvPr/>
          </p:nvSpPr>
          <p:spPr bwMode="auto">
            <a:xfrm>
              <a:off x="2242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0" name="Rectangle 385"/>
            <p:cNvSpPr>
              <a:spLocks noChangeArrowheads="1"/>
            </p:cNvSpPr>
            <p:nvPr/>
          </p:nvSpPr>
          <p:spPr bwMode="auto">
            <a:xfrm>
              <a:off x="2242" y="1851"/>
              <a:ext cx="201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&gt;25-30</a:t>
              </a:r>
            </a:p>
          </p:txBody>
        </p:sp>
        <p:sp>
          <p:nvSpPr>
            <p:cNvPr id="17161" name="Rectangle 386"/>
            <p:cNvSpPr>
              <a:spLocks noChangeArrowheads="1"/>
            </p:cNvSpPr>
            <p:nvPr/>
          </p:nvSpPr>
          <p:spPr bwMode="auto">
            <a:xfrm>
              <a:off x="2454" y="1838"/>
              <a:ext cx="217" cy="7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2" name="Rectangle 387"/>
            <p:cNvSpPr>
              <a:spLocks noChangeArrowheads="1"/>
            </p:cNvSpPr>
            <p:nvPr/>
          </p:nvSpPr>
          <p:spPr bwMode="auto">
            <a:xfrm>
              <a:off x="2498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3" name="Rectangle 388"/>
            <p:cNvSpPr>
              <a:spLocks noChangeArrowheads="1"/>
            </p:cNvSpPr>
            <p:nvPr/>
          </p:nvSpPr>
          <p:spPr bwMode="auto">
            <a:xfrm>
              <a:off x="2498" y="185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2 (1)</a:t>
              </a:r>
            </a:p>
          </p:txBody>
        </p:sp>
        <p:sp>
          <p:nvSpPr>
            <p:cNvPr id="17164" name="Rectangle 389"/>
            <p:cNvSpPr>
              <a:spLocks noChangeArrowheads="1"/>
            </p:cNvSpPr>
            <p:nvPr/>
          </p:nvSpPr>
          <p:spPr bwMode="auto">
            <a:xfrm>
              <a:off x="2454" y="1914"/>
              <a:ext cx="217" cy="19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5" name="Rectangle 390"/>
            <p:cNvSpPr>
              <a:spLocks noChangeArrowheads="1"/>
            </p:cNvSpPr>
            <p:nvPr/>
          </p:nvSpPr>
          <p:spPr bwMode="auto">
            <a:xfrm>
              <a:off x="2671" y="1838"/>
              <a:ext cx="223" cy="76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6" name="Rectangle 391"/>
            <p:cNvSpPr>
              <a:spLocks noChangeArrowheads="1"/>
            </p:cNvSpPr>
            <p:nvPr/>
          </p:nvSpPr>
          <p:spPr bwMode="auto">
            <a:xfrm>
              <a:off x="2721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67" name="Rectangle 392"/>
            <p:cNvSpPr>
              <a:spLocks noChangeArrowheads="1"/>
            </p:cNvSpPr>
            <p:nvPr/>
          </p:nvSpPr>
          <p:spPr bwMode="auto">
            <a:xfrm>
              <a:off x="2721" y="1851"/>
              <a:ext cx="132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 (2)</a:t>
              </a:r>
            </a:p>
          </p:txBody>
        </p:sp>
        <p:sp>
          <p:nvSpPr>
            <p:cNvPr id="17168" name="Rectangle 393"/>
            <p:cNvSpPr>
              <a:spLocks noChangeArrowheads="1"/>
            </p:cNvSpPr>
            <p:nvPr/>
          </p:nvSpPr>
          <p:spPr bwMode="auto">
            <a:xfrm>
              <a:off x="2671" y="1914"/>
              <a:ext cx="223" cy="19"/>
            </a:xfrm>
            <a:prstGeom prst="rect">
              <a:avLst/>
            </a:prstGeom>
            <a:solidFill>
              <a:srgbClr val="E5E5E5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69" name="Rectangle 394"/>
            <p:cNvSpPr>
              <a:spLocks noChangeArrowheads="1"/>
            </p:cNvSpPr>
            <p:nvPr/>
          </p:nvSpPr>
          <p:spPr bwMode="auto">
            <a:xfrm>
              <a:off x="2894" y="1838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0" name="Rectangle 395"/>
            <p:cNvSpPr>
              <a:spLocks noChangeArrowheads="1"/>
            </p:cNvSpPr>
            <p:nvPr/>
          </p:nvSpPr>
          <p:spPr bwMode="auto">
            <a:xfrm>
              <a:off x="2990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1" name="Rectangle 396"/>
            <p:cNvSpPr>
              <a:spLocks noChangeArrowheads="1"/>
            </p:cNvSpPr>
            <p:nvPr/>
          </p:nvSpPr>
          <p:spPr bwMode="auto">
            <a:xfrm>
              <a:off x="2990" y="1851"/>
              <a:ext cx="36" cy="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1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7172" name="Rectangle 397"/>
            <p:cNvSpPr>
              <a:spLocks noChangeArrowheads="1"/>
            </p:cNvSpPr>
            <p:nvPr/>
          </p:nvSpPr>
          <p:spPr bwMode="auto">
            <a:xfrm>
              <a:off x="2894" y="1914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3" name="Rectangle 398"/>
            <p:cNvSpPr>
              <a:spLocks noChangeArrowheads="1"/>
            </p:cNvSpPr>
            <p:nvPr/>
          </p:nvSpPr>
          <p:spPr bwMode="auto">
            <a:xfrm>
              <a:off x="3117" y="1838"/>
              <a:ext cx="222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4" name="Rectangle 399"/>
            <p:cNvSpPr>
              <a:spLocks noChangeArrowheads="1"/>
            </p:cNvSpPr>
            <p:nvPr/>
          </p:nvSpPr>
          <p:spPr bwMode="auto">
            <a:xfrm>
              <a:off x="3232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5" name="Rectangle 400"/>
            <p:cNvSpPr>
              <a:spLocks noChangeArrowheads="1"/>
            </p:cNvSpPr>
            <p:nvPr/>
          </p:nvSpPr>
          <p:spPr bwMode="auto">
            <a:xfrm>
              <a:off x="3117" y="1914"/>
              <a:ext cx="222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6" name="Rectangle 401"/>
            <p:cNvSpPr>
              <a:spLocks noChangeArrowheads="1"/>
            </p:cNvSpPr>
            <p:nvPr/>
          </p:nvSpPr>
          <p:spPr bwMode="auto">
            <a:xfrm>
              <a:off x="3339" y="1838"/>
              <a:ext cx="223" cy="76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77" name="Rectangle 402"/>
            <p:cNvSpPr>
              <a:spLocks noChangeArrowheads="1"/>
            </p:cNvSpPr>
            <p:nvPr/>
          </p:nvSpPr>
          <p:spPr bwMode="auto">
            <a:xfrm>
              <a:off x="3454" y="1839"/>
              <a:ext cx="22" cy="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10000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7178" name="Rectangle 403"/>
            <p:cNvSpPr>
              <a:spLocks noChangeArrowheads="1"/>
            </p:cNvSpPr>
            <p:nvPr/>
          </p:nvSpPr>
          <p:spPr bwMode="auto">
            <a:xfrm>
              <a:off x="3339" y="1914"/>
              <a:ext cx="223" cy="19"/>
            </a:xfrm>
            <a:prstGeom prst="rect">
              <a:avLst/>
            </a:prstGeom>
            <a:solidFill>
              <a:srgbClr val="CCCCC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89" name="Rectangle 405"/>
          <p:cNvSpPr>
            <a:spLocks noChangeArrowheads="1"/>
          </p:cNvSpPr>
          <p:nvPr/>
        </p:nvSpPr>
        <p:spPr bwMode="auto">
          <a:xfrm>
            <a:off x="5654675" y="29178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Rectangle 406"/>
          <p:cNvSpPr>
            <a:spLocks noChangeArrowheads="1"/>
          </p:cNvSpPr>
          <p:nvPr/>
        </p:nvSpPr>
        <p:spPr bwMode="auto">
          <a:xfrm>
            <a:off x="5837238" y="29194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1" name="Rectangle 407"/>
          <p:cNvSpPr>
            <a:spLocks noChangeArrowheads="1"/>
          </p:cNvSpPr>
          <p:nvPr/>
        </p:nvSpPr>
        <p:spPr bwMode="auto">
          <a:xfrm>
            <a:off x="5654675" y="30384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Rectangle 408"/>
          <p:cNvSpPr>
            <a:spLocks noChangeArrowheads="1"/>
          </p:cNvSpPr>
          <p:nvPr/>
        </p:nvSpPr>
        <p:spPr bwMode="auto">
          <a:xfrm>
            <a:off x="3886200" y="29178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Rectangle 409"/>
          <p:cNvSpPr>
            <a:spLocks noChangeArrowheads="1"/>
          </p:cNvSpPr>
          <p:nvPr/>
        </p:nvSpPr>
        <p:spPr bwMode="auto">
          <a:xfrm>
            <a:off x="6008688" y="29178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Rectangle 410"/>
          <p:cNvSpPr>
            <a:spLocks noChangeArrowheads="1"/>
          </p:cNvSpPr>
          <p:nvPr/>
        </p:nvSpPr>
        <p:spPr bwMode="auto">
          <a:xfrm>
            <a:off x="3346450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5" name="Rectangle 411"/>
          <p:cNvSpPr>
            <a:spLocks noChangeArrowheads="1"/>
          </p:cNvSpPr>
          <p:nvPr/>
        </p:nvSpPr>
        <p:spPr bwMode="auto">
          <a:xfrm>
            <a:off x="3346450" y="30892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396" name="Rectangle 412"/>
          <p:cNvSpPr>
            <a:spLocks noChangeArrowheads="1"/>
          </p:cNvSpPr>
          <p:nvPr/>
        </p:nvSpPr>
        <p:spPr bwMode="auto">
          <a:xfrm>
            <a:off x="355917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397" name="Rectangle 413"/>
          <p:cNvSpPr>
            <a:spLocks noChangeArrowheads="1"/>
          </p:cNvSpPr>
          <p:nvPr/>
        </p:nvSpPr>
        <p:spPr bwMode="auto">
          <a:xfrm>
            <a:off x="3559175" y="308927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398" name="Rectangle 414"/>
          <p:cNvSpPr>
            <a:spLocks noChangeArrowheads="1"/>
          </p:cNvSpPr>
          <p:nvPr/>
        </p:nvSpPr>
        <p:spPr bwMode="auto">
          <a:xfrm>
            <a:off x="3895725" y="3068638"/>
            <a:ext cx="344488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9" name="Rectangle 415"/>
          <p:cNvSpPr>
            <a:spLocks noChangeArrowheads="1"/>
          </p:cNvSpPr>
          <p:nvPr/>
        </p:nvSpPr>
        <p:spPr bwMode="auto">
          <a:xfrm>
            <a:off x="396557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0" name="Rectangle 416"/>
          <p:cNvSpPr>
            <a:spLocks noChangeArrowheads="1"/>
          </p:cNvSpPr>
          <p:nvPr/>
        </p:nvSpPr>
        <p:spPr bwMode="auto">
          <a:xfrm>
            <a:off x="3965575" y="3089275"/>
            <a:ext cx="2095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01" name="Rectangle 417"/>
          <p:cNvSpPr>
            <a:spLocks noChangeArrowheads="1"/>
          </p:cNvSpPr>
          <p:nvPr/>
        </p:nvSpPr>
        <p:spPr bwMode="auto">
          <a:xfrm>
            <a:off x="3895725" y="3189288"/>
            <a:ext cx="344488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Rectangle 418"/>
          <p:cNvSpPr>
            <a:spLocks noChangeArrowheads="1"/>
          </p:cNvSpPr>
          <p:nvPr/>
        </p:nvSpPr>
        <p:spPr bwMode="auto">
          <a:xfrm>
            <a:off x="4240213" y="3068638"/>
            <a:ext cx="354012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3" name="Rectangle 419"/>
          <p:cNvSpPr>
            <a:spLocks noChangeArrowheads="1"/>
          </p:cNvSpPr>
          <p:nvPr/>
        </p:nvSpPr>
        <p:spPr bwMode="auto">
          <a:xfrm>
            <a:off x="431958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4" name="Rectangle 420"/>
          <p:cNvSpPr>
            <a:spLocks noChangeArrowheads="1"/>
          </p:cNvSpPr>
          <p:nvPr/>
        </p:nvSpPr>
        <p:spPr bwMode="auto">
          <a:xfrm>
            <a:off x="4319588" y="3089275"/>
            <a:ext cx="2095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05" name="Rectangle 421"/>
          <p:cNvSpPr>
            <a:spLocks noChangeArrowheads="1"/>
          </p:cNvSpPr>
          <p:nvPr/>
        </p:nvSpPr>
        <p:spPr bwMode="auto">
          <a:xfrm>
            <a:off x="4240213" y="3189288"/>
            <a:ext cx="354012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Rectangle 422"/>
          <p:cNvSpPr>
            <a:spLocks noChangeArrowheads="1"/>
          </p:cNvSpPr>
          <p:nvPr/>
        </p:nvSpPr>
        <p:spPr bwMode="auto">
          <a:xfrm>
            <a:off x="4594225" y="30686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Rectangle 423"/>
          <p:cNvSpPr>
            <a:spLocks noChangeArrowheads="1"/>
          </p:cNvSpPr>
          <p:nvPr/>
        </p:nvSpPr>
        <p:spPr bwMode="auto">
          <a:xfrm>
            <a:off x="477678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08" name="Rectangle 424"/>
          <p:cNvSpPr>
            <a:spLocks noChangeArrowheads="1"/>
          </p:cNvSpPr>
          <p:nvPr/>
        </p:nvSpPr>
        <p:spPr bwMode="auto">
          <a:xfrm>
            <a:off x="4594225" y="31892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Rectangle 425"/>
          <p:cNvSpPr>
            <a:spLocks noChangeArrowheads="1"/>
          </p:cNvSpPr>
          <p:nvPr/>
        </p:nvSpPr>
        <p:spPr bwMode="auto">
          <a:xfrm>
            <a:off x="4948238" y="30686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0" name="Rectangle 426"/>
          <p:cNvSpPr>
            <a:spLocks noChangeArrowheads="1"/>
          </p:cNvSpPr>
          <p:nvPr/>
        </p:nvSpPr>
        <p:spPr bwMode="auto">
          <a:xfrm>
            <a:off x="5130800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1" name="Rectangle 427"/>
          <p:cNvSpPr>
            <a:spLocks noChangeArrowheads="1"/>
          </p:cNvSpPr>
          <p:nvPr/>
        </p:nvSpPr>
        <p:spPr bwMode="auto">
          <a:xfrm>
            <a:off x="4948238" y="31892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2" name="Rectangle 428"/>
          <p:cNvSpPr>
            <a:spLocks noChangeArrowheads="1"/>
          </p:cNvSpPr>
          <p:nvPr/>
        </p:nvSpPr>
        <p:spPr bwMode="auto">
          <a:xfrm>
            <a:off x="5300663" y="30686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3" name="Rectangle 429"/>
          <p:cNvSpPr>
            <a:spLocks noChangeArrowheads="1"/>
          </p:cNvSpPr>
          <p:nvPr/>
        </p:nvSpPr>
        <p:spPr bwMode="auto">
          <a:xfrm>
            <a:off x="5483225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4" name="Rectangle 430"/>
          <p:cNvSpPr>
            <a:spLocks noChangeArrowheads="1"/>
          </p:cNvSpPr>
          <p:nvPr/>
        </p:nvSpPr>
        <p:spPr bwMode="auto">
          <a:xfrm>
            <a:off x="5300663" y="31892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5" name="Rectangle 431"/>
          <p:cNvSpPr>
            <a:spLocks noChangeArrowheads="1"/>
          </p:cNvSpPr>
          <p:nvPr/>
        </p:nvSpPr>
        <p:spPr bwMode="auto">
          <a:xfrm>
            <a:off x="5654675" y="30686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6" name="Rectangle 432"/>
          <p:cNvSpPr>
            <a:spLocks noChangeArrowheads="1"/>
          </p:cNvSpPr>
          <p:nvPr/>
        </p:nvSpPr>
        <p:spPr bwMode="auto">
          <a:xfrm>
            <a:off x="5837238" y="3071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17" name="Rectangle 433"/>
          <p:cNvSpPr>
            <a:spLocks noChangeArrowheads="1"/>
          </p:cNvSpPr>
          <p:nvPr/>
        </p:nvSpPr>
        <p:spPr bwMode="auto">
          <a:xfrm>
            <a:off x="5654675" y="31892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8" name="Rectangle 434"/>
          <p:cNvSpPr>
            <a:spLocks noChangeArrowheads="1"/>
          </p:cNvSpPr>
          <p:nvPr/>
        </p:nvSpPr>
        <p:spPr bwMode="auto">
          <a:xfrm>
            <a:off x="3886200" y="30686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19" name="Rectangle 435"/>
          <p:cNvSpPr>
            <a:spLocks noChangeArrowheads="1"/>
          </p:cNvSpPr>
          <p:nvPr/>
        </p:nvSpPr>
        <p:spPr bwMode="auto">
          <a:xfrm>
            <a:off x="6008688" y="30686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0" name="Rectangle 436"/>
          <p:cNvSpPr>
            <a:spLocks noChangeArrowheads="1"/>
          </p:cNvSpPr>
          <p:nvPr/>
        </p:nvSpPr>
        <p:spPr bwMode="auto">
          <a:xfrm>
            <a:off x="336232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1" name="Rectangle 437"/>
          <p:cNvSpPr>
            <a:spLocks noChangeArrowheads="1"/>
          </p:cNvSpPr>
          <p:nvPr/>
        </p:nvSpPr>
        <p:spPr bwMode="auto">
          <a:xfrm>
            <a:off x="3630613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2" name="Rectangle 438"/>
          <p:cNvSpPr>
            <a:spLocks noChangeArrowheads="1"/>
          </p:cNvSpPr>
          <p:nvPr/>
        </p:nvSpPr>
        <p:spPr bwMode="auto">
          <a:xfrm>
            <a:off x="3630613" y="3240088"/>
            <a:ext cx="1730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&lt;20</a:t>
            </a:r>
          </a:p>
        </p:txBody>
      </p:sp>
      <p:sp>
        <p:nvSpPr>
          <p:cNvPr id="16423" name="Rectangle 439"/>
          <p:cNvSpPr>
            <a:spLocks noChangeArrowheads="1"/>
          </p:cNvSpPr>
          <p:nvPr/>
        </p:nvSpPr>
        <p:spPr bwMode="auto">
          <a:xfrm>
            <a:off x="3895725" y="3219450"/>
            <a:ext cx="344488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" name="Rectangle 440"/>
          <p:cNvSpPr>
            <a:spLocks noChangeArrowheads="1"/>
          </p:cNvSpPr>
          <p:nvPr/>
        </p:nvSpPr>
        <p:spPr bwMode="auto">
          <a:xfrm>
            <a:off x="396557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5" name="Rectangle 441"/>
          <p:cNvSpPr>
            <a:spLocks noChangeArrowheads="1"/>
          </p:cNvSpPr>
          <p:nvPr/>
        </p:nvSpPr>
        <p:spPr bwMode="auto">
          <a:xfrm>
            <a:off x="3965575" y="3240088"/>
            <a:ext cx="2095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 (2)</a:t>
            </a:r>
          </a:p>
        </p:txBody>
      </p:sp>
      <p:sp>
        <p:nvSpPr>
          <p:cNvPr id="16426" name="Rectangle 442"/>
          <p:cNvSpPr>
            <a:spLocks noChangeArrowheads="1"/>
          </p:cNvSpPr>
          <p:nvPr/>
        </p:nvSpPr>
        <p:spPr bwMode="auto">
          <a:xfrm>
            <a:off x="3895725" y="3340100"/>
            <a:ext cx="344488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7" name="Rectangle 443"/>
          <p:cNvSpPr>
            <a:spLocks noChangeArrowheads="1"/>
          </p:cNvSpPr>
          <p:nvPr/>
        </p:nvSpPr>
        <p:spPr bwMode="auto">
          <a:xfrm>
            <a:off x="4240213" y="32194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8" name="Rectangle 444"/>
          <p:cNvSpPr>
            <a:spLocks noChangeArrowheads="1"/>
          </p:cNvSpPr>
          <p:nvPr/>
        </p:nvSpPr>
        <p:spPr bwMode="auto">
          <a:xfrm>
            <a:off x="4581525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29" name="Rectangle 445"/>
          <p:cNvSpPr>
            <a:spLocks noChangeArrowheads="1"/>
          </p:cNvSpPr>
          <p:nvPr/>
        </p:nvSpPr>
        <p:spPr bwMode="auto">
          <a:xfrm>
            <a:off x="4240213" y="33401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0" name="Rectangle 446"/>
          <p:cNvSpPr>
            <a:spLocks noChangeArrowheads="1"/>
          </p:cNvSpPr>
          <p:nvPr/>
        </p:nvSpPr>
        <p:spPr bwMode="auto">
          <a:xfrm>
            <a:off x="4594225" y="32194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1" name="Rectangle 447"/>
          <p:cNvSpPr>
            <a:spLocks noChangeArrowheads="1"/>
          </p:cNvSpPr>
          <p:nvPr/>
        </p:nvSpPr>
        <p:spPr bwMode="auto">
          <a:xfrm>
            <a:off x="4935538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2" name="Rectangle 448"/>
          <p:cNvSpPr>
            <a:spLocks noChangeArrowheads="1"/>
          </p:cNvSpPr>
          <p:nvPr/>
        </p:nvSpPr>
        <p:spPr bwMode="auto">
          <a:xfrm>
            <a:off x="4594225" y="33401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3" name="Rectangle 449"/>
          <p:cNvSpPr>
            <a:spLocks noChangeArrowheads="1"/>
          </p:cNvSpPr>
          <p:nvPr/>
        </p:nvSpPr>
        <p:spPr bwMode="auto">
          <a:xfrm>
            <a:off x="4948238" y="32194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4" name="Rectangle 450"/>
          <p:cNvSpPr>
            <a:spLocks noChangeArrowheads="1"/>
          </p:cNvSpPr>
          <p:nvPr/>
        </p:nvSpPr>
        <p:spPr bwMode="auto">
          <a:xfrm>
            <a:off x="5289550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5" name="Rectangle 451"/>
          <p:cNvSpPr>
            <a:spLocks noChangeArrowheads="1"/>
          </p:cNvSpPr>
          <p:nvPr/>
        </p:nvSpPr>
        <p:spPr bwMode="auto">
          <a:xfrm>
            <a:off x="4948238" y="33401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6" name="Rectangle 452"/>
          <p:cNvSpPr>
            <a:spLocks noChangeArrowheads="1"/>
          </p:cNvSpPr>
          <p:nvPr/>
        </p:nvSpPr>
        <p:spPr bwMode="auto">
          <a:xfrm>
            <a:off x="5300663" y="32194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7" name="Rectangle 453"/>
          <p:cNvSpPr>
            <a:spLocks noChangeArrowheads="1"/>
          </p:cNvSpPr>
          <p:nvPr/>
        </p:nvSpPr>
        <p:spPr bwMode="auto">
          <a:xfrm>
            <a:off x="5643563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38" name="Rectangle 454"/>
          <p:cNvSpPr>
            <a:spLocks noChangeArrowheads="1"/>
          </p:cNvSpPr>
          <p:nvPr/>
        </p:nvSpPr>
        <p:spPr bwMode="auto">
          <a:xfrm>
            <a:off x="5300663" y="33401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39" name="Rectangle 455"/>
          <p:cNvSpPr>
            <a:spLocks noChangeArrowheads="1"/>
          </p:cNvSpPr>
          <p:nvPr/>
        </p:nvSpPr>
        <p:spPr bwMode="auto">
          <a:xfrm>
            <a:off x="5654675" y="32194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0" name="Rectangle 456"/>
          <p:cNvSpPr>
            <a:spLocks noChangeArrowheads="1"/>
          </p:cNvSpPr>
          <p:nvPr/>
        </p:nvSpPr>
        <p:spPr bwMode="auto">
          <a:xfrm>
            <a:off x="5995988" y="3222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41" name="Rectangle 457"/>
          <p:cNvSpPr>
            <a:spLocks noChangeArrowheads="1"/>
          </p:cNvSpPr>
          <p:nvPr/>
        </p:nvSpPr>
        <p:spPr bwMode="auto">
          <a:xfrm>
            <a:off x="5654675" y="33401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2" name="Rectangle 458"/>
          <p:cNvSpPr>
            <a:spLocks noChangeArrowheads="1"/>
          </p:cNvSpPr>
          <p:nvPr/>
        </p:nvSpPr>
        <p:spPr bwMode="auto">
          <a:xfrm>
            <a:off x="3886200" y="32194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3" name="Rectangle 459"/>
          <p:cNvSpPr>
            <a:spLocks noChangeArrowheads="1"/>
          </p:cNvSpPr>
          <p:nvPr/>
        </p:nvSpPr>
        <p:spPr bwMode="auto">
          <a:xfrm>
            <a:off x="3886200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4" name="Rectangle 460"/>
          <p:cNvSpPr>
            <a:spLocks noChangeArrowheads="1"/>
          </p:cNvSpPr>
          <p:nvPr/>
        </p:nvSpPr>
        <p:spPr bwMode="auto">
          <a:xfrm>
            <a:off x="3886200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5" name="Rectangle 461"/>
          <p:cNvSpPr>
            <a:spLocks noChangeArrowheads="1"/>
          </p:cNvSpPr>
          <p:nvPr/>
        </p:nvSpPr>
        <p:spPr bwMode="auto">
          <a:xfrm>
            <a:off x="3895725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6" name="Rectangle 462"/>
          <p:cNvSpPr>
            <a:spLocks noChangeArrowheads="1"/>
          </p:cNvSpPr>
          <p:nvPr/>
        </p:nvSpPr>
        <p:spPr bwMode="auto">
          <a:xfrm>
            <a:off x="4240213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7" name="Rectangle 463"/>
          <p:cNvSpPr>
            <a:spLocks noChangeArrowheads="1"/>
          </p:cNvSpPr>
          <p:nvPr/>
        </p:nvSpPr>
        <p:spPr bwMode="auto">
          <a:xfrm>
            <a:off x="4249738" y="33702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8" name="Rectangle 464"/>
          <p:cNvSpPr>
            <a:spLocks noChangeArrowheads="1"/>
          </p:cNvSpPr>
          <p:nvPr/>
        </p:nvSpPr>
        <p:spPr bwMode="auto">
          <a:xfrm>
            <a:off x="4594225" y="33702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49" name="Rectangle 465"/>
          <p:cNvSpPr>
            <a:spLocks noChangeArrowheads="1"/>
          </p:cNvSpPr>
          <p:nvPr/>
        </p:nvSpPr>
        <p:spPr bwMode="auto">
          <a:xfrm>
            <a:off x="4602163" y="33702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0" name="Rectangle 466"/>
          <p:cNvSpPr>
            <a:spLocks noChangeArrowheads="1"/>
          </p:cNvSpPr>
          <p:nvPr/>
        </p:nvSpPr>
        <p:spPr bwMode="auto">
          <a:xfrm>
            <a:off x="494823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1" name="Rectangle 467"/>
          <p:cNvSpPr>
            <a:spLocks noChangeArrowheads="1"/>
          </p:cNvSpPr>
          <p:nvPr/>
        </p:nvSpPr>
        <p:spPr bwMode="auto">
          <a:xfrm>
            <a:off x="4956175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2" name="Rectangle 468"/>
          <p:cNvSpPr>
            <a:spLocks noChangeArrowheads="1"/>
          </p:cNvSpPr>
          <p:nvPr/>
        </p:nvSpPr>
        <p:spPr bwMode="auto">
          <a:xfrm>
            <a:off x="5300663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3" name="Rectangle 469"/>
          <p:cNvSpPr>
            <a:spLocks noChangeArrowheads="1"/>
          </p:cNvSpPr>
          <p:nvPr/>
        </p:nvSpPr>
        <p:spPr bwMode="auto">
          <a:xfrm>
            <a:off x="5310188" y="33702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4" name="Rectangle 470"/>
          <p:cNvSpPr>
            <a:spLocks noChangeArrowheads="1"/>
          </p:cNvSpPr>
          <p:nvPr/>
        </p:nvSpPr>
        <p:spPr bwMode="auto">
          <a:xfrm>
            <a:off x="5654675" y="33702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5" name="Rectangle 471"/>
          <p:cNvSpPr>
            <a:spLocks noChangeArrowheads="1"/>
          </p:cNvSpPr>
          <p:nvPr/>
        </p:nvSpPr>
        <p:spPr bwMode="auto">
          <a:xfrm>
            <a:off x="5664200" y="33702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6" name="Rectangle 472"/>
          <p:cNvSpPr>
            <a:spLocks noChangeArrowheads="1"/>
          </p:cNvSpPr>
          <p:nvPr/>
        </p:nvSpPr>
        <p:spPr bwMode="auto">
          <a:xfrm>
            <a:off x="6008688" y="32194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7" name="Rectangle 473"/>
          <p:cNvSpPr>
            <a:spLocks noChangeArrowheads="1"/>
          </p:cNvSpPr>
          <p:nvPr/>
        </p:nvSpPr>
        <p:spPr bwMode="auto">
          <a:xfrm>
            <a:off x="600868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8" name="Rectangle 474"/>
          <p:cNvSpPr>
            <a:spLocks noChangeArrowheads="1"/>
          </p:cNvSpPr>
          <p:nvPr/>
        </p:nvSpPr>
        <p:spPr bwMode="auto">
          <a:xfrm>
            <a:off x="6008688" y="33702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9" name="Rectangle 475"/>
          <p:cNvSpPr>
            <a:spLocks noChangeArrowheads="1"/>
          </p:cNvSpPr>
          <p:nvPr/>
        </p:nvSpPr>
        <p:spPr bwMode="auto">
          <a:xfrm>
            <a:off x="3203575" y="33464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0" name="Rectangle 476"/>
          <p:cNvSpPr>
            <a:spLocks noChangeArrowheads="1"/>
          </p:cNvSpPr>
          <p:nvPr/>
        </p:nvSpPr>
        <p:spPr bwMode="auto">
          <a:xfrm>
            <a:off x="3203575" y="34782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1" name="Rectangle 477"/>
          <p:cNvSpPr>
            <a:spLocks noChangeArrowheads="1"/>
          </p:cNvSpPr>
          <p:nvPr/>
        </p:nvSpPr>
        <p:spPr bwMode="auto">
          <a:xfrm>
            <a:off x="3203575" y="3478213"/>
            <a:ext cx="841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V</a:t>
            </a:r>
          </a:p>
        </p:txBody>
      </p:sp>
      <p:sp>
        <p:nvSpPr>
          <p:cNvPr id="16462" name="Rectangle 478"/>
          <p:cNvSpPr>
            <a:spLocks noChangeArrowheads="1"/>
          </p:cNvSpPr>
          <p:nvPr/>
        </p:nvSpPr>
        <p:spPr bwMode="auto">
          <a:xfrm>
            <a:off x="3284538" y="3478213"/>
            <a:ext cx="26543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ertical Height (in) measured from floor to hands</a:t>
            </a:r>
          </a:p>
        </p:txBody>
      </p:sp>
      <p:sp>
        <p:nvSpPr>
          <p:cNvPr id="16463" name="Rectangle 479"/>
          <p:cNvSpPr>
            <a:spLocks noChangeArrowheads="1"/>
          </p:cNvSpPr>
          <p:nvPr/>
        </p:nvSpPr>
        <p:spPr bwMode="auto">
          <a:xfrm>
            <a:off x="3203575" y="35718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64" name="Rectangle 480"/>
          <p:cNvSpPr>
            <a:spLocks noChangeArrowheads="1"/>
          </p:cNvSpPr>
          <p:nvPr/>
        </p:nvSpPr>
        <p:spPr bwMode="auto">
          <a:xfrm>
            <a:off x="3203575" y="3705225"/>
            <a:ext cx="1263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Original Score:  _____</a:t>
            </a:r>
          </a:p>
        </p:txBody>
      </p:sp>
      <p:sp>
        <p:nvSpPr>
          <p:cNvPr id="16465" name="Rectangle 481"/>
          <p:cNvSpPr>
            <a:spLocks noChangeArrowheads="1"/>
          </p:cNvSpPr>
          <p:nvPr/>
        </p:nvSpPr>
        <p:spPr bwMode="auto">
          <a:xfrm>
            <a:off x="3203575" y="3856038"/>
            <a:ext cx="1249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Revised Score: _____</a:t>
            </a:r>
          </a:p>
        </p:txBody>
      </p:sp>
      <p:sp>
        <p:nvSpPr>
          <p:cNvPr id="16466" name="Rectangle 482"/>
          <p:cNvSpPr>
            <a:spLocks noChangeArrowheads="1"/>
          </p:cNvSpPr>
          <p:nvPr/>
        </p:nvSpPr>
        <p:spPr bwMode="auto">
          <a:xfrm>
            <a:off x="3203575" y="4083050"/>
            <a:ext cx="6492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467" name="Rectangle 483"/>
          <p:cNvSpPr>
            <a:spLocks noChangeArrowheads="1"/>
          </p:cNvSpPr>
          <p:nvPr/>
        </p:nvSpPr>
        <p:spPr bwMode="auto">
          <a:xfrm>
            <a:off x="3203575" y="4233863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468" name="Rectangle 484"/>
          <p:cNvSpPr>
            <a:spLocks noChangeArrowheads="1"/>
          </p:cNvSpPr>
          <p:nvPr/>
        </p:nvSpPr>
        <p:spPr bwMode="auto">
          <a:xfrm>
            <a:off x="3203575" y="4384675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469" name="Rectangle 485"/>
          <p:cNvSpPr>
            <a:spLocks noChangeArrowheads="1"/>
          </p:cNvSpPr>
          <p:nvPr/>
        </p:nvSpPr>
        <p:spPr bwMode="auto">
          <a:xfrm>
            <a:off x="4573588" y="4622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0" name="Rectangle 486"/>
          <p:cNvSpPr>
            <a:spLocks noChangeArrowheads="1"/>
          </p:cNvSpPr>
          <p:nvPr/>
        </p:nvSpPr>
        <p:spPr bwMode="auto">
          <a:xfrm>
            <a:off x="4573588" y="44783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1" name="Rectangle 487"/>
          <p:cNvSpPr>
            <a:spLocks noChangeArrowheads="1"/>
          </p:cNvSpPr>
          <p:nvPr/>
        </p:nvSpPr>
        <p:spPr bwMode="auto">
          <a:xfrm>
            <a:off x="4071938" y="46434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2" name="Rectangle 488"/>
          <p:cNvSpPr>
            <a:spLocks noChangeArrowheads="1"/>
          </p:cNvSpPr>
          <p:nvPr/>
        </p:nvSpPr>
        <p:spPr bwMode="auto">
          <a:xfrm>
            <a:off x="4071938" y="4635500"/>
            <a:ext cx="1031875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b="1">
                <a:solidFill>
                  <a:srgbClr val="010000"/>
                </a:solidFill>
                <a:latin typeface="Arial" charset="0"/>
              </a:rPr>
              <a:t>PARTS (P1- P4)</a:t>
            </a:r>
          </a:p>
        </p:txBody>
      </p:sp>
      <p:sp>
        <p:nvSpPr>
          <p:cNvPr id="16473" name="Rectangle 489"/>
          <p:cNvSpPr>
            <a:spLocks noChangeArrowheads="1"/>
          </p:cNvSpPr>
          <p:nvPr/>
        </p:nvSpPr>
        <p:spPr bwMode="auto">
          <a:xfrm>
            <a:off x="4071938" y="4635500"/>
            <a:ext cx="77787" cy="168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1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474" name="Rectangle 490"/>
          <p:cNvSpPr>
            <a:spLocks noChangeArrowheads="1"/>
          </p:cNvSpPr>
          <p:nvPr/>
        </p:nvSpPr>
        <p:spPr bwMode="auto">
          <a:xfrm>
            <a:off x="4573588" y="47402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5" name="Rectangle 491"/>
          <p:cNvSpPr>
            <a:spLocks noChangeArrowheads="1"/>
          </p:cNvSpPr>
          <p:nvPr/>
        </p:nvSpPr>
        <p:spPr bwMode="auto">
          <a:xfrm>
            <a:off x="3246438" y="4873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76" name="Rectangle 492"/>
          <p:cNvSpPr>
            <a:spLocks noChangeArrowheads="1"/>
          </p:cNvSpPr>
          <p:nvPr/>
        </p:nvSpPr>
        <p:spPr bwMode="auto">
          <a:xfrm>
            <a:off x="3246438" y="4873625"/>
            <a:ext cx="25685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P1.  Hand clearance for loading/unloading </a:t>
            </a:r>
          </a:p>
        </p:txBody>
      </p:sp>
      <p:sp>
        <p:nvSpPr>
          <p:cNvPr id="16477" name="Rectangle 493"/>
          <p:cNvSpPr>
            <a:spLocks noChangeArrowheads="1"/>
          </p:cNvSpPr>
          <p:nvPr/>
        </p:nvSpPr>
        <p:spPr bwMode="auto">
          <a:xfrm>
            <a:off x="3883025" y="5024438"/>
            <a:ext cx="1644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part   (exclude stacked part</a:t>
            </a:r>
          </a:p>
        </p:txBody>
      </p:sp>
      <p:sp>
        <p:nvSpPr>
          <p:cNvPr id="16478" name="Rectangle 494"/>
          <p:cNvSpPr>
            <a:spLocks noChangeArrowheads="1"/>
          </p:cNvSpPr>
          <p:nvPr/>
        </p:nvSpPr>
        <p:spPr bwMode="auto">
          <a:xfrm>
            <a:off x="5468938" y="5024438"/>
            <a:ext cx="1476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s).</a:t>
            </a:r>
          </a:p>
        </p:txBody>
      </p:sp>
      <p:sp>
        <p:nvSpPr>
          <p:cNvPr id="16479" name="Rectangle 495"/>
          <p:cNvSpPr>
            <a:spLocks noChangeArrowheads="1"/>
          </p:cNvSpPr>
          <p:nvPr/>
        </p:nvSpPr>
        <p:spPr bwMode="auto">
          <a:xfrm>
            <a:off x="4573588" y="51181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0" name="Rectangle 496"/>
          <p:cNvSpPr>
            <a:spLocks noChangeArrowheads="1"/>
          </p:cNvSpPr>
          <p:nvPr/>
        </p:nvSpPr>
        <p:spPr bwMode="auto">
          <a:xfrm>
            <a:off x="4970463" y="52514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1" name="Rectangle 497"/>
          <p:cNvSpPr>
            <a:spLocks noChangeArrowheads="1"/>
          </p:cNvSpPr>
          <p:nvPr/>
        </p:nvSpPr>
        <p:spPr bwMode="auto">
          <a:xfrm>
            <a:off x="4970463" y="5251450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482" name="Rectangle 498"/>
          <p:cNvSpPr>
            <a:spLocks noChangeArrowheads="1"/>
          </p:cNvSpPr>
          <p:nvPr/>
        </p:nvSpPr>
        <p:spPr bwMode="auto">
          <a:xfrm>
            <a:off x="5065713" y="5251450"/>
            <a:ext cx="1063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483" name="Rectangle 499"/>
          <p:cNvSpPr>
            <a:spLocks noChangeArrowheads="1"/>
          </p:cNvSpPr>
          <p:nvPr/>
        </p:nvSpPr>
        <p:spPr bwMode="auto">
          <a:xfrm>
            <a:off x="5148263" y="5251450"/>
            <a:ext cx="1762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484" name="Rectangle 500"/>
          <p:cNvSpPr>
            <a:spLocks noChangeArrowheads="1"/>
          </p:cNvSpPr>
          <p:nvPr/>
        </p:nvSpPr>
        <p:spPr bwMode="auto">
          <a:xfrm>
            <a:off x="5324475" y="5251450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485" name="Rectangle 501"/>
          <p:cNvSpPr>
            <a:spLocks noChangeArrowheads="1"/>
          </p:cNvSpPr>
          <p:nvPr/>
        </p:nvSpPr>
        <p:spPr bwMode="auto">
          <a:xfrm>
            <a:off x="4970463" y="52514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486" name="Rectangle 502"/>
          <p:cNvSpPr>
            <a:spLocks noChangeArrowheads="1"/>
          </p:cNvSpPr>
          <p:nvPr/>
        </p:nvSpPr>
        <p:spPr bwMode="auto">
          <a:xfrm>
            <a:off x="3203575" y="5408613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87" name="Rectangle 503"/>
          <p:cNvSpPr>
            <a:spLocks noChangeArrowheads="1"/>
          </p:cNvSpPr>
          <p:nvPr/>
        </p:nvSpPr>
        <p:spPr bwMode="auto">
          <a:xfrm>
            <a:off x="3259138" y="54022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88" name="Rectangle 504"/>
          <p:cNvSpPr>
            <a:spLocks noChangeArrowheads="1"/>
          </p:cNvSpPr>
          <p:nvPr/>
        </p:nvSpPr>
        <p:spPr bwMode="auto">
          <a:xfrm>
            <a:off x="3424238" y="5402263"/>
            <a:ext cx="3492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&gt;6 in. </a:t>
            </a:r>
          </a:p>
        </p:txBody>
      </p:sp>
      <p:sp>
        <p:nvSpPr>
          <p:cNvPr id="16489" name="Rectangle 505"/>
          <p:cNvSpPr>
            <a:spLocks noChangeArrowheads="1"/>
          </p:cNvSpPr>
          <p:nvPr/>
        </p:nvSpPr>
        <p:spPr bwMode="auto">
          <a:xfrm>
            <a:off x="4970463" y="54022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490" name="Rectangle 506"/>
          <p:cNvSpPr>
            <a:spLocks noChangeArrowheads="1"/>
          </p:cNvSpPr>
          <p:nvPr/>
        </p:nvSpPr>
        <p:spPr bwMode="auto">
          <a:xfrm>
            <a:off x="5324475" y="54022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491" name="Rectangle 507"/>
          <p:cNvSpPr>
            <a:spLocks noChangeArrowheads="1"/>
          </p:cNvSpPr>
          <p:nvPr/>
        </p:nvSpPr>
        <p:spPr bwMode="auto">
          <a:xfrm>
            <a:off x="3203575" y="5559425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92" name="Rectangle 508"/>
          <p:cNvSpPr>
            <a:spLocks noChangeArrowheads="1"/>
          </p:cNvSpPr>
          <p:nvPr/>
        </p:nvSpPr>
        <p:spPr bwMode="auto">
          <a:xfrm>
            <a:off x="3259138" y="5553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3" name="Rectangle 509"/>
          <p:cNvSpPr>
            <a:spLocks noChangeArrowheads="1"/>
          </p:cNvSpPr>
          <p:nvPr/>
        </p:nvSpPr>
        <p:spPr bwMode="auto">
          <a:xfrm>
            <a:off x="3424238" y="5553075"/>
            <a:ext cx="5619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&gt;3 to 6 in.</a:t>
            </a:r>
          </a:p>
        </p:txBody>
      </p:sp>
      <p:sp>
        <p:nvSpPr>
          <p:cNvPr id="16494" name="Rectangle 510"/>
          <p:cNvSpPr>
            <a:spLocks noChangeArrowheads="1"/>
          </p:cNvSpPr>
          <p:nvPr/>
        </p:nvSpPr>
        <p:spPr bwMode="auto">
          <a:xfrm>
            <a:off x="4086225" y="5553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5" name="Rectangle 511"/>
          <p:cNvSpPr>
            <a:spLocks noChangeArrowheads="1"/>
          </p:cNvSpPr>
          <p:nvPr/>
        </p:nvSpPr>
        <p:spPr bwMode="auto">
          <a:xfrm>
            <a:off x="4970463" y="555307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496" name="Rectangle 512"/>
          <p:cNvSpPr>
            <a:spLocks noChangeArrowheads="1"/>
          </p:cNvSpPr>
          <p:nvPr/>
        </p:nvSpPr>
        <p:spPr bwMode="auto">
          <a:xfrm>
            <a:off x="5324475" y="555307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497" name="Rectangle 513"/>
          <p:cNvSpPr>
            <a:spLocks noChangeArrowheads="1"/>
          </p:cNvSpPr>
          <p:nvPr/>
        </p:nvSpPr>
        <p:spPr bwMode="auto">
          <a:xfrm>
            <a:off x="3203575" y="5710238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498" name="Rectangle 514"/>
          <p:cNvSpPr>
            <a:spLocks noChangeArrowheads="1"/>
          </p:cNvSpPr>
          <p:nvPr/>
        </p:nvSpPr>
        <p:spPr bwMode="auto">
          <a:xfrm>
            <a:off x="3259138" y="57038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499" name="Rectangle 515"/>
          <p:cNvSpPr>
            <a:spLocks noChangeArrowheads="1"/>
          </p:cNvSpPr>
          <p:nvPr/>
        </p:nvSpPr>
        <p:spPr bwMode="auto">
          <a:xfrm>
            <a:off x="3424238" y="5703888"/>
            <a:ext cx="522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 to 3 in. </a:t>
            </a:r>
          </a:p>
        </p:txBody>
      </p:sp>
      <p:sp>
        <p:nvSpPr>
          <p:cNvPr id="16500" name="Rectangle 516"/>
          <p:cNvSpPr>
            <a:spLocks noChangeArrowheads="1"/>
          </p:cNvSpPr>
          <p:nvPr/>
        </p:nvSpPr>
        <p:spPr bwMode="auto">
          <a:xfrm>
            <a:off x="4970463" y="57038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01" name="Rectangle 517"/>
          <p:cNvSpPr>
            <a:spLocks noChangeArrowheads="1"/>
          </p:cNvSpPr>
          <p:nvPr/>
        </p:nvSpPr>
        <p:spPr bwMode="auto">
          <a:xfrm>
            <a:off x="5324475" y="57038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02" name="Rectangle 518"/>
          <p:cNvSpPr>
            <a:spLocks noChangeArrowheads="1"/>
          </p:cNvSpPr>
          <p:nvPr/>
        </p:nvSpPr>
        <p:spPr bwMode="auto">
          <a:xfrm>
            <a:off x="3203575" y="5861050"/>
            <a:ext cx="587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03" name="Rectangle 519"/>
          <p:cNvSpPr>
            <a:spLocks noChangeArrowheads="1"/>
          </p:cNvSpPr>
          <p:nvPr/>
        </p:nvSpPr>
        <p:spPr bwMode="auto">
          <a:xfrm>
            <a:off x="3259138" y="58547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4" name="Rectangle 520"/>
          <p:cNvSpPr>
            <a:spLocks noChangeArrowheads="1"/>
          </p:cNvSpPr>
          <p:nvPr/>
        </p:nvSpPr>
        <p:spPr bwMode="auto">
          <a:xfrm>
            <a:off x="3424238" y="5854700"/>
            <a:ext cx="3492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&lt;1 in. </a:t>
            </a:r>
          </a:p>
        </p:txBody>
      </p:sp>
      <p:sp>
        <p:nvSpPr>
          <p:cNvPr id="16505" name="Rectangle 521"/>
          <p:cNvSpPr>
            <a:spLocks noChangeArrowheads="1"/>
          </p:cNvSpPr>
          <p:nvPr/>
        </p:nvSpPr>
        <p:spPr bwMode="auto">
          <a:xfrm>
            <a:off x="4970463" y="58547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06" name="Rectangle 522"/>
          <p:cNvSpPr>
            <a:spLocks noChangeArrowheads="1"/>
          </p:cNvSpPr>
          <p:nvPr/>
        </p:nvSpPr>
        <p:spPr bwMode="auto">
          <a:xfrm>
            <a:off x="5324475" y="585470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07" name="Rectangle 523"/>
          <p:cNvSpPr>
            <a:spLocks noChangeArrowheads="1"/>
          </p:cNvSpPr>
          <p:nvPr/>
        </p:nvSpPr>
        <p:spPr bwMode="auto">
          <a:xfrm>
            <a:off x="3203575" y="5948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8" name="Rectangle 524"/>
          <p:cNvSpPr>
            <a:spLocks noChangeArrowheads="1"/>
          </p:cNvSpPr>
          <p:nvPr/>
        </p:nvSpPr>
        <p:spPr bwMode="auto">
          <a:xfrm>
            <a:off x="3203575" y="60817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09" name="Rectangle 525"/>
          <p:cNvSpPr>
            <a:spLocks noChangeArrowheads="1"/>
          </p:cNvSpPr>
          <p:nvPr/>
        </p:nvSpPr>
        <p:spPr bwMode="auto">
          <a:xfrm>
            <a:off x="3203575" y="6081713"/>
            <a:ext cx="64928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10" name="Rectangle 526"/>
          <p:cNvSpPr>
            <a:spLocks noChangeArrowheads="1"/>
          </p:cNvSpPr>
          <p:nvPr/>
        </p:nvSpPr>
        <p:spPr bwMode="auto">
          <a:xfrm>
            <a:off x="3203575" y="6219825"/>
            <a:ext cx="2828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500">
                <a:solidFill>
                  <a:srgbClr val="010000"/>
                </a:solidFill>
                <a:latin typeface="Arial" charset="0"/>
              </a:rPr>
              <a:t>________________________________________________________________________________</a:t>
            </a:r>
          </a:p>
        </p:txBody>
      </p:sp>
      <p:sp>
        <p:nvSpPr>
          <p:cNvPr id="16511" name="Rectangle 527"/>
          <p:cNvSpPr>
            <a:spLocks noChangeArrowheads="1"/>
          </p:cNvSpPr>
          <p:nvPr/>
        </p:nvSpPr>
        <p:spPr bwMode="auto">
          <a:xfrm>
            <a:off x="3203575" y="630713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12" name="Rectangle 528"/>
          <p:cNvSpPr>
            <a:spLocks noChangeArrowheads="1"/>
          </p:cNvSpPr>
          <p:nvPr/>
        </p:nvSpPr>
        <p:spPr bwMode="auto">
          <a:xfrm>
            <a:off x="3203575" y="6400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3" name="Rectangle 529"/>
          <p:cNvSpPr>
            <a:spLocks noChangeArrowheads="1"/>
          </p:cNvSpPr>
          <p:nvPr/>
        </p:nvSpPr>
        <p:spPr bwMode="auto">
          <a:xfrm>
            <a:off x="3203575" y="684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4" name="Rectangle 530"/>
          <p:cNvSpPr>
            <a:spLocks noChangeArrowheads="1"/>
          </p:cNvSpPr>
          <p:nvPr/>
        </p:nvSpPr>
        <p:spPr bwMode="auto">
          <a:xfrm>
            <a:off x="3203575" y="699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5" name="Rectangle 531"/>
          <p:cNvSpPr>
            <a:spLocks noChangeArrowheads="1"/>
          </p:cNvSpPr>
          <p:nvPr/>
        </p:nvSpPr>
        <p:spPr bwMode="auto">
          <a:xfrm>
            <a:off x="6253163" y="4048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6" name="Rectangle 532"/>
          <p:cNvSpPr>
            <a:spLocks noChangeArrowheads="1"/>
          </p:cNvSpPr>
          <p:nvPr/>
        </p:nvSpPr>
        <p:spPr bwMode="auto">
          <a:xfrm>
            <a:off x="6253163" y="404813"/>
            <a:ext cx="12144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P2.  Part Placement.</a:t>
            </a:r>
          </a:p>
        </p:txBody>
      </p:sp>
      <p:sp>
        <p:nvSpPr>
          <p:cNvPr id="16517" name="Rectangle 533"/>
          <p:cNvSpPr>
            <a:spLocks noChangeArrowheads="1"/>
          </p:cNvSpPr>
          <p:nvPr/>
        </p:nvSpPr>
        <p:spPr bwMode="auto">
          <a:xfrm>
            <a:off x="6607175" y="555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8" name="Rectangle 534"/>
          <p:cNvSpPr>
            <a:spLocks noChangeArrowheads="1"/>
          </p:cNvSpPr>
          <p:nvPr/>
        </p:nvSpPr>
        <p:spPr bwMode="auto">
          <a:xfrm>
            <a:off x="8021638" y="5556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19" name="Rectangle 535"/>
          <p:cNvSpPr>
            <a:spLocks noChangeArrowheads="1"/>
          </p:cNvSpPr>
          <p:nvPr/>
        </p:nvSpPr>
        <p:spPr bwMode="auto">
          <a:xfrm>
            <a:off x="8197850" y="555625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520" name="Rectangle 536"/>
          <p:cNvSpPr>
            <a:spLocks noChangeArrowheads="1"/>
          </p:cNvSpPr>
          <p:nvPr/>
        </p:nvSpPr>
        <p:spPr bwMode="auto">
          <a:xfrm>
            <a:off x="8293100" y="555625"/>
            <a:ext cx="106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521" name="Rectangle 537"/>
          <p:cNvSpPr>
            <a:spLocks noChangeArrowheads="1"/>
          </p:cNvSpPr>
          <p:nvPr/>
        </p:nvSpPr>
        <p:spPr bwMode="auto">
          <a:xfrm>
            <a:off x="8375650" y="555625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522" name="Rectangle 538"/>
          <p:cNvSpPr>
            <a:spLocks noChangeArrowheads="1"/>
          </p:cNvSpPr>
          <p:nvPr/>
        </p:nvSpPr>
        <p:spPr bwMode="auto">
          <a:xfrm>
            <a:off x="8551863" y="555625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523" name="Rectangle 539"/>
          <p:cNvSpPr>
            <a:spLocks noChangeArrowheads="1"/>
          </p:cNvSpPr>
          <p:nvPr/>
        </p:nvSpPr>
        <p:spPr bwMode="auto">
          <a:xfrm>
            <a:off x="8197850" y="555625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24" name="Rectangle 540"/>
          <p:cNvSpPr>
            <a:spLocks noChangeArrowheads="1"/>
          </p:cNvSpPr>
          <p:nvPr/>
        </p:nvSpPr>
        <p:spPr bwMode="auto">
          <a:xfrm>
            <a:off x="6253163" y="712788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25" name="Rectangle 541"/>
          <p:cNvSpPr>
            <a:spLocks noChangeArrowheads="1"/>
          </p:cNvSpPr>
          <p:nvPr/>
        </p:nvSpPr>
        <p:spPr bwMode="auto">
          <a:xfrm>
            <a:off x="6308725" y="7064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26" name="Rectangle 542"/>
          <p:cNvSpPr>
            <a:spLocks noChangeArrowheads="1"/>
          </p:cNvSpPr>
          <p:nvPr/>
        </p:nvSpPr>
        <p:spPr bwMode="auto">
          <a:xfrm>
            <a:off x="6473825" y="706438"/>
            <a:ext cx="12922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self align or non critical</a:t>
            </a:r>
          </a:p>
        </p:txBody>
      </p:sp>
      <p:sp>
        <p:nvSpPr>
          <p:cNvPr id="16527" name="Rectangle 543"/>
          <p:cNvSpPr>
            <a:spLocks noChangeArrowheads="1"/>
          </p:cNvSpPr>
          <p:nvPr/>
        </p:nvSpPr>
        <p:spPr bwMode="auto">
          <a:xfrm>
            <a:off x="8197850" y="7064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28" name="Rectangle 544"/>
          <p:cNvSpPr>
            <a:spLocks noChangeArrowheads="1"/>
          </p:cNvSpPr>
          <p:nvPr/>
        </p:nvSpPr>
        <p:spPr bwMode="auto">
          <a:xfrm>
            <a:off x="8551863" y="7064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29" name="Rectangle 545"/>
          <p:cNvSpPr>
            <a:spLocks noChangeArrowheads="1"/>
          </p:cNvSpPr>
          <p:nvPr/>
        </p:nvSpPr>
        <p:spPr bwMode="auto">
          <a:xfrm>
            <a:off x="6253163" y="863600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30" name="Rectangle 546"/>
          <p:cNvSpPr>
            <a:spLocks noChangeArrowheads="1"/>
          </p:cNvSpPr>
          <p:nvPr/>
        </p:nvSpPr>
        <p:spPr bwMode="auto">
          <a:xfrm>
            <a:off x="6308725" y="8572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31" name="Rectangle 547"/>
          <p:cNvSpPr>
            <a:spLocks noChangeArrowheads="1"/>
          </p:cNvSpPr>
          <p:nvPr/>
        </p:nvSpPr>
        <p:spPr bwMode="auto">
          <a:xfrm>
            <a:off x="6473825" y="857250"/>
            <a:ext cx="12573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guided/ rough locators</a:t>
            </a:r>
          </a:p>
        </p:txBody>
      </p:sp>
      <p:sp>
        <p:nvSpPr>
          <p:cNvPr id="16532" name="Rectangle 548"/>
          <p:cNvSpPr>
            <a:spLocks noChangeArrowheads="1"/>
          </p:cNvSpPr>
          <p:nvPr/>
        </p:nvSpPr>
        <p:spPr bwMode="auto">
          <a:xfrm>
            <a:off x="8197850" y="8572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33" name="Rectangle 549"/>
          <p:cNvSpPr>
            <a:spLocks noChangeArrowheads="1"/>
          </p:cNvSpPr>
          <p:nvPr/>
        </p:nvSpPr>
        <p:spPr bwMode="auto">
          <a:xfrm>
            <a:off x="8551863" y="8572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34" name="Rectangle 550"/>
          <p:cNvSpPr>
            <a:spLocks noChangeArrowheads="1"/>
          </p:cNvSpPr>
          <p:nvPr/>
        </p:nvSpPr>
        <p:spPr bwMode="auto">
          <a:xfrm>
            <a:off x="6253163" y="1014413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35" name="Rectangle 551"/>
          <p:cNvSpPr>
            <a:spLocks noChangeArrowheads="1"/>
          </p:cNvSpPr>
          <p:nvPr/>
        </p:nvSpPr>
        <p:spPr bwMode="auto">
          <a:xfrm>
            <a:off x="6308725" y="10096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36" name="Rectangle 552"/>
          <p:cNvSpPr>
            <a:spLocks noChangeArrowheads="1"/>
          </p:cNvSpPr>
          <p:nvPr/>
        </p:nvSpPr>
        <p:spPr bwMode="auto">
          <a:xfrm>
            <a:off x="6473825" y="1009650"/>
            <a:ext cx="14970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critical operator judgement</a:t>
            </a:r>
          </a:p>
        </p:txBody>
      </p:sp>
      <p:sp>
        <p:nvSpPr>
          <p:cNvPr id="16537" name="Rectangle 553"/>
          <p:cNvSpPr>
            <a:spLocks noChangeArrowheads="1"/>
          </p:cNvSpPr>
          <p:nvPr/>
        </p:nvSpPr>
        <p:spPr bwMode="auto">
          <a:xfrm>
            <a:off x="8197850" y="10096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38" name="Rectangle 554"/>
          <p:cNvSpPr>
            <a:spLocks noChangeArrowheads="1"/>
          </p:cNvSpPr>
          <p:nvPr/>
        </p:nvSpPr>
        <p:spPr bwMode="auto">
          <a:xfrm>
            <a:off x="8551863" y="10096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39" name="Rectangle 555"/>
          <p:cNvSpPr>
            <a:spLocks noChangeArrowheads="1"/>
          </p:cNvSpPr>
          <p:nvPr/>
        </p:nvSpPr>
        <p:spPr bwMode="auto">
          <a:xfrm>
            <a:off x="6253163" y="11033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0" name="Rectangle 556"/>
          <p:cNvSpPr>
            <a:spLocks noChangeArrowheads="1"/>
          </p:cNvSpPr>
          <p:nvPr/>
        </p:nvSpPr>
        <p:spPr bwMode="auto">
          <a:xfrm>
            <a:off x="6253163" y="12350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1" name="Rectangle 557"/>
          <p:cNvSpPr>
            <a:spLocks noChangeArrowheads="1"/>
          </p:cNvSpPr>
          <p:nvPr/>
        </p:nvSpPr>
        <p:spPr bwMode="auto">
          <a:xfrm>
            <a:off x="6253163" y="1235075"/>
            <a:ext cx="649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42" name="Rectangle 558"/>
          <p:cNvSpPr>
            <a:spLocks noChangeArrowheads="1"/>
          </p:cNvSpPr>
          <p:nvPr/>
        </p:nvSpPr>
        <p:spPr bwMode="auto">
          <a:xfrm>
            <a:off x="6253163" y="13858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3" name="Rectangle 559"/>
          <p:cNvSpPr>
            <a:spLocks noChangeArrowheads="1"/>
          </p:cNvSpPr>
          <p:nvPr/>
        </p:nvSpPr>
        <p:spPr bwMode="auto">
          <a:xfrm>
            <a:off x="6253163" y="138588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44" name="Rectangle 560"/>
          <p:cNvSpPr>
            <a:spLocks noChangeArrowheads="1"/>
          </p:cNvSpPr>
          <p:nvPr/>
        </p:nvSpPr>
        <p:spPr bwMode="auto">
          <a:xfrm>
            <a:off x="6253163" y="1536700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45" name="Rectangle 561"/>
          <p:cNvSpPr>
            <a:spLocks noChangeArrowheads="1"/>
          </p:cNvSpPr>
          <p:nvPr/>
        </p:nvSpPr>
        <p:spPr bwMode="auto">
          <a:xfrm>
            <a:off x="6253163" y="1630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6" name="Rectangle 562"/>
          <p:cNvSpPr>
            <a:spLocks noChangeArrowheads="1"/>
          </p:cNvSpPr>
          <p:nvPr/>
        </p:nvSpPr>
        <p:spPr bwMode="auto">
          <a:xfrm>
            <a:off x="6253163" y="17637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7" name="Rectangle 563"/>
          <p:cNvSpPr>
            <a:spLocks noChangeArrowheads="1"/>
          </p:cNvSpPr>
          <p:nvPr/>
        </p:nvSpPr>
        <p:spPr bwMode="auto">
          <a:xfrm>
            <a:off x="6253163" y="1763713"/>
            <a:ext cx="260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P3.  Part Rotation, Flipping or Obstructions</a:t>
            </a:r>
          </a:p>
        </p:txBody>
      </p:sp>
      <p:sp>
        <p:nvSpPr>
          <p:cNvPr id="16548" name="Rectangle 564"/>
          <p:cNvSpPr>
            <a:spLocks noChangeArrowheads="1"/>
          </p:cNvSpPr>
          <p:nvPr/>
        </p:nvSpPr>
        <p:spPr bwMode="auto">
          <a:xfrm>
            <a:off x="6429375" y="19145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49" name="Rectangle 565"/>
          <p:cNvSpPr>
            <a:spLocks noChangeArrowheads="1"/>
          </p:cNvSpPr>
          <p:nvPr/>
        </p:nvSpPr>
        <p:spPr bwMode="auto">
          <a:xfrm>
            <a:off x="6429375" y="1914525"/>
            <a:ext cx="13128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  ( 2-handed loading ).</a:t>
            </a:r>
          </a:p>
        </p:txBody>
      </p:sp>
      <p:sp>
        <p:nvSpPr>
          <p:cNvPr id="16550" name="Rectangle 566"/>
          <p:cNvSpPr>
            <a:spLocks noChangeArrowheads="1"/>
          </p:cNvSpPr>
          <p:nvPr/>
        </p:nvSpPr>
        <p:spPr bwMode="auto">
          <a:xfrm>
            <a:off x="7137400" y="20653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51" name="Rectangle 567"/>
          <p:cNvSpPr>
            <a:spLocks noChangeArrowheads="1"/>
          </p:cNvSpPr>
          <p:nvPr/>
        </p:nvSpPr>
        <p:spPr bwMode="auto">
          <a:xfrm>
            <a:off x="8197850" y="2065338"/>
            <a:ext cx="984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O</a:t>
            </a:r>
          </a:p>
        </p:txBody>
      </p:sp>
      <p:sp>
        <p:nvSpPr>
          <p:cNvPr id="16552" name="Rectangle 568"/>
          <p:cNvSpPr>
            <a:spLocks noChangeArrowheads="1"/>
          </p:cNvSpPr>
          <p:nvPr/>
        </p:nvSpPr>
        <p:spPr bwMode="auto">
          <a:xfrm>
            <a:off x="8293100" y="2065338"/>
            <a:ext cx="106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</a:t>
            </a:r>
          </a:p>
        </p:txBody>
      </p:sp>
      <p:sp>
        <p:nvSpPr>
          <p:cNvPr id="16553" name="Rectangle 569"/>
          <p:cNvSpPr>
            <a:spLocks noChangeArrowheads="1"/>
          </p:cNvSpPr>
          <p:nvPr/>
        </p:nvSpPr>
        <p:spPr bwMode="auto">
          <a:xfrm>
            <a:off x="8375650" y="2065338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   </a:t>
            </a:r>
          </a:p>
        </p:txBody>
      </p:sp>
      <p:sp>
        <p:nvSpPr>
          <p:cNvPr id="16554" name="Rectangle 570"/>
          <p:cNvSpPr>
            <a:spLocks noChangeArrowheads="1"/>
          </p:cNvSpPr>
          <p:nvPr/>
        </p:nvSpPr>
        <p:spPr bwMode="auto">
          <a:xfrm>
            <a:off x="8551863" y="2065338"/>
            <a:ext cx="920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555" name="Rectangle 571"/>
          <p:cNvSpPr>
            <a:spLocks noChangeArrowheads="1"/>
          </p:cNvSpPr>
          <p:nvPr/>
        </p:nvSpPr>
        <p:spPr bwMode="auto">
          <a:xfrm>
            <a:off x="8197850" y="206533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56" name="Rectangle 572"/>
          <p:cNvSpPr>
            <a:spLocks noChangeArrowheads="1"/>
          </p:cNvSpPr>
          <p:nvPr/>
        </p:nvSpPr>
        <p:spPr bwMode="auto">
          <a:xfrm>
            <a:off x="6253163" y="2222500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57" name="Rectangle 573"/>
          <p:cNvSpPr>
            <a:spLocks noChangeArrowheads="1"/>
          </p:cNvSpPr>
          <p:nvPr/>
        </p:nvSpPr>
        <p:spPr bwMode="auto">
          <a:xfrm>
            <a:off x="6308725" y="2216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58" name="Rectangle 574"/>
          <p:cNvSpPr>
            <a:spLocks noChangeArrowheads="1"/>
          </p:cNvSpPr>
          <p:nvPr/>
        </p:nvSpPr>
        <p:spPr bwMode="auto">
          <a:xfrm>
            <a:off x="6473825" y="2216150"/>
            <a:ext cx="11858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no rotate/flip; smooth</a:t>
            </a:r>
          </a:p>
        </p:txBody>
      </p:sp>
      <p:sp>
        <p:nvSpPr>
          <p:cNvPr id="16559" name="Rectangle 575"/>
          <p:cNvSpPr>
            <a:spLocks noChangeArrowheads="1"/>
          </p:cNvSpPr>
          <p:nvPr/>
        </p:nvSpPr>
        <p:spPr bwMode="auto">
          <a:xfrm>
            <a:off x="8197850" y="2216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60" name="Rectangle 576"/>
          <p:cNvSpPr>
            <a:spLocks noChangeArrowheads="1"/>
          </p:cNvSpPr>
          <p:nvPr/>
        </p:nvSpPr>
        <p:spPr bwMode="auto">
          <a:xfrm>
            <a:off x="8551863" y="2216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561" name="Rectangle 577"/>
          <p:cNvSpPr>
            <a:spLocks noChangeArrowheads="1"/>
          </p:cNvSpPr>
          <p:nvPr/>
        </p:nvSpPr>
        <p:spPr bwMode="auto">
          <a:xfrm>
            <a:off x="6253163" y="23669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2" name="Rectangle 578"/>
          <p:cNvSpPr>
            <a:spLocks noChangeArrowheads="1"/>
          </p:cNvSpPr>
          <p:nvPr/>
        </p:nvSpPr>
        <p:spPr bwMode="auto">
          <a:xfrm>
            <a:off x="6429375" y="2366963"/>
            <a:ext cx="11017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 continuous motion</a:t>
            </a:r>
          </a:p>
        </p:txBody>
      </p:sp>
      <p:sp>
        <p:nvSpPr>
          <p:cNvPr id="16563" name="Rectangle 579"/>
          <p:cNvSpPr>
            <a:spLocks noChangeArrowheads="1"/>
          </p:cNvSpPr>
          <p:nvPr/>
        </p:nvSpPr>
        <p:spPr bwMode="auto">
          <a:xfrm>
            <a:off x="6253163" y="2524125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64" name="Rectangle 580"/>
          <p:cNvSpPr>
            <a:spLocks noChangeArrowheads="1"/>
          </p:cNvSpPr>
          <p:nvPr/>
        </p:nvSpPr>
        <p:spPr bwMode="auto">
          <a:xfrm>
            <a:off x="6308725" y="25193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5" name="Rectangle 581"/>
          <p:cNvSpPr>
            <a:spLocks noChangeArrowheads="1"/>
          </p:cNvSpPr>
          <p:nvPr/>
        </p:nvSpPr>
        <p:spPr bwMode="auto">
          <a:xfrm>
            <a:off x="6473825" y="2519363"/>
            <a:ext cx="1087438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no rotate/flip; minor</a:t>
            </a:r>
          </a:p>
        </p:txBody>
      </p:sp>
      <p:sp>
        <p:nvSpPr>
          <p:cNvPr id="16566" name="Rectangle 582"/>
          <p:cNvSpPr>
            <a:spLocks noChangeArrowheads="1"/>
          </p:cNvSpPr>
          <p:nvPr/>
        </p:nvSpPr>
        <p:spPr bwMode="auto">
          <a:xfrm>
            <a:off x="8197850" y="25193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67" name="Rectangle 583"/>
          <p:cNvSpPr>
            <a:spLocks noChangeArrowheads="1"/>
          </p:cNvSpPr>
          <p:nvPr/>
        </p:nvSpPr>
        <p:spPr bwMode="auto">
          <a:xfrm>
            <a:off x="8551863" y="2519363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568" name="Rectangle 584"/>
          <p:cNvSpPr>
            <a:spLocks noChangeArrowheads="1"/>
          </p:cNvSpPr>
          <p:nvPr/>
        </p:nvSpPr>
        <p:spPr bwMode="auto">
          <a:xfrm>
            <a:off x="6429375" y="26701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69" name="Rectangle 585"/>
          <p:cNvSpPr>
            <a:spLocks noChangeArrowheads="1"/>
          </p:cNvSpPr>
          <p:nvPr/>
        </p:nvSpPr>
        <p:spPr bwMode="auto">
          <a:xfrm>
            <a:off x="6429375" y="2670175"/>
            <a:ext cx="117157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direction adjustment</a:t>
            </a:r>
          </a:p>
        </p:txBody>
      </p:sp>
      <p:sp>
        <p:nvSpPr>
          <p:cNvPr id="16570" name="Rectangle 586"/>
          <p:cNvSpPr>
            <a:spLocks noChangeArrowheads="1"/>
          </p:cNvSpPr>
          <p:nvPr/>
        </p:nvSpPr>
        <p:spPr bwMode="auto">
          <a:xfrm>
            <a:off x="6253163" y="2827338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71" name="Rectangle 587"/>
          <p:cNvSpPr>
            <a:spLocks noChangeArrowheads="1"/>
          </p:cNvSpPr>
          <p:nvPr/>
        </p:nvSpPr>
        <p:spPr bwMode="auto">
          <a:xfrm>
            <a:off x="6308725" y="28209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72" name="Rectangle 588"/>
          <p:cNvSpPr>
            <a:spLocks noChangeArrowheads="1"/>
          </p:cNvSpPr>
          <p:nvPr/>
        </p:nvSpPr>
        <p:spPr bwMode="auto">
          <a:xfrm>
            <a:off x="6473825" y="2820988"/>
            <a:ext cx="3603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rotate </a:t>
            </a:r>
          </a:p>
        </p:txBody>
      </p:sp>
      <p:sp>
        <p:nvSpPr>
          <p:cNvPr id="16573" name="Rectangle 589"/>
          <p:cNvSpPr>
            <a:spLocks noChangeArrowheads="1"/>
          </p:cNvSpPr>
          <p:nvPr/>
        </p:nvSpPr>
        <p:spPr bwMode="auto">
          <a:xfrm>
            <a:off x="6824663" y="2820988"/>
            <a:ext cx="746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</a:t>
            </a:r>
          </a:p>
        </p:txBody>
      </p:sp>
      <p:sp>
        <p:nvSpPr>
          <p:cNvPr id="16574" name="Rectangle 590"/>
          <p:cNvSpPr>
            <a:spLocks noChangeArrowheads="1"/>
          </p:cNvSpPr>
          <p:nvPr/>
        </p:nvSpPr>
        <p:spPr bwMode="auto">
          <a:xfrm>
            <a:off x="6896100" y="2820988"/>
            <a:ext cx="1762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90</a:t>
            </a:r>
          </a:p>
        </p:txBody>
      </p:sp>
      <p:sp>
        <p:nvSpPr>
          <p:cNvPr id="16575" name="Rectangle 591"/>
          <p:cNvSpPr>
            <a:spLocks noChangeArrowheads="1"/>
          </p:cNvSpPr>
          <p:nvPr/>
        </p:nvSpPr>
        <p:spPr bwMode="auto">
          <a:xfrm>
            <a:off x="7065963" y="2827338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76" name="Rectangle 592"/>
          <p:cNvSpPr>
            <a:spLocks noChangeArrowheads="1"/>
          </p:cNvSpPr>
          <p:nvPr/>
        </p:nvSpPr>
        <p:spPr bwMode="auto">
          <a:xfrm>
            <a:off x="7116763" y="2820988"/>
            <a:ext cx="3810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or flip </a:t>
            </a:r>
          </a:p>
        </p:txBody>
      </p:sp>
      <p:sp>
        <p:nvSpPr>
          <p:cNvPr id="16577" name="Rectangle 593"/>
          <p:cNvSpPr>
            <a:spLocks noChangeArrowheads="1"/>
          </p:cNvSpPr>
          <p:nvPr/>
        </p:nvSpPr>
        <p:spPr bwMode="auto">
          <a:xfrm>
            <a:off x="7488238" y="2820988"/>
            <a:ext cx="7461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&lt;</a:t>
            </a:r>
          </a:p>
        </p:txBody>
      </p:sp>
      <p:sp>
        <p:nvSpPr>
          <p:cNvPr id="16578" name="Rectangle 594"/>
          <p:cNvSpPr>
            <a:spLocks noChangeArrowheads="1"/>
          </p:cNvSpPr>
          <p:nvPr/>
        </p:nvSpPr>
        <p:spPr bwMode="auto">
          <a:xfrm>
            <a:off x="6824663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79" name="Rectangle 595"/>
          <p:cNvSpPr>
            <a:spLocks noChangeArrowheads="1"/>
          </p:cNvSpPr>
          <p:nvPr/>
        </p:nvSpPr>
        <p:spPr bwMode="auto">
          <a:xfrm>
            <a:off x="7558088" y="2820988"/>
            <a:ext cx="247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120</a:t>
            </a:r>
          </a:p>
        </p:txBody>
      </p:sp>
      <p:sp>
        <p:nvSpPr>
          <p:cNvPr id="16580" name="Rectangle 596"/>
          <p:cNvSpPr>
            <a:spLocks noChangeArrowheads="1"/>
          </p:cNvSpPr>
          <p:nvPr/>
        </p:nvSpPr>
        <p:spPr bwMode="auto">
          <a:xfrm>
            <a:off x="7797800" y="2827338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81" name="Rectangle 597"/>
          <p:cNvSpPr>
            <a:spLocks noChangeArrowheads="1"/>
          </p:cNvSpPr>
          <p:nvPr/>
        </p:nvSpPr>
        <p:spPr bwMode="auto">
          <a:xfrm>
            <a:off x="8197850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82" name="Rectangle 598"/>
          <p:cNvSpPr>
            <a:spLocks noChangeArrowheads="1"/>
          </p:cNvSpPr>
          <p:nvPr/>
        </p:nvSpPr>
        <p:spPr bwMode="auto">
          <a:xfrm>
            <a:off x="8551863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583" name="Rectangle 599"/>
          <p:cNvSpPr>
            <a:spLocks noChangeArrowheads="1"/>
          </p:cNvSpPr>
          <p:nvPr/>
        </p:nvSpPr>
        <p:spPr bwMode="auto">
          <a:xfrm>
            <a:off x="7488238" y="2820988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u="sng">
                <a:solidFill>
                  <a:srgbClr val="010000"/>
                </a:solidFill>
                <a:latin typeface="Arial" charset="0"/>
              </a:rPr>
              <a:t>  </a:t>
            </a:r>
          </a:p>
        </p:txBody>
      </p:sp>
      <p:sp>
        <p:nvSpPr>
          <p:cNvPr id="16584" name="Rectangle 600"/>
          <p:cNvSpPr>
            <a:spLocks noChangeArrowheads="1"/>
          </p:cNvSpPr>
          <p:nvPr/>
        </p:nvSpPr>
        <p:spPr bwMode="auto">
          <a:xfrm>
            <a:off x="6253163" y="2982913"/>
            <a:ext cx="5873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·</a:t>
            </a:r>
          </a:p>
        </p:txBody>
      </p:sp>
      <p:sp>
        <p:nvSpPr>
          <p:cNvPr id="16585" name="Rectangle 601"/>
          <p:cNvSpPr>
            <a:spLocks noChangeArrowheads="1"/>
          </p:cNvSpPr>
          <p:nvPr/>
        </p:nvSpPr>
        <p:spPr bwMode="auto">
          <a:xfrm>
            <a:off x="6308725" y="2978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86" name="Rectangle 602"/>
          <p:cNvSpPr>
            <a:spLocks noChangeArrowheads="1"/>
          </p:cNvSpPr>
          <p:nvPr/>
        </p:nvSpPr>
        <p:spPr bwMode="auto">
          <a:xfrm>
            <a:off x="6473825" y="2978150"/>
            <a:ext cx="539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rotate&gt;90</a:t>
            </a:r>
          </a:p>
        </p:txBody>
      </p:sp>
      <p:sp>
        <p:nvSpPr>
          <p:cNvPr id="16587" name="Rectangle 603"/>
          <p:cNvSpPr>
            <a:spLocks noChangeArrowheads="1"/>
          </p:cNvSpPr>
          <p:nvPr/>
        </p:nvSpPr>
        <p:spPr bwMode="auto">
          <a:xfrm>
            <a:off x="6996113" y="2982913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88" name="Rectangle 604"/>
          <p:cNvSpPr>
            <a:spLocks noChangeArrowheads="1"/>
          </p:cNvSpPr>
          <p:nvPr/>
        </p:nvSpPr>
        <p:spPr bwMode="auto">
          <a:xfrm>
            <a:off x="7045325" y="2978150"/>
            <a:ext cx="51911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; flip&gt;120</a:t>
            </a:r>
          </a:p>
        </p:txBody>
      </p:sp>
      <p:sp>
        <p:nvSpPr>
          <p:cNvPr id="16589" name="Rectangle 605"/>
          <p:cNvSpPr>
            <a:spLocks noChangeArrowheads="1"/>
          </p:cNvSpPr>
          <p:nvPr/>
        </p:nvSpPr>
        <p:spPr bwMode="auto">
          <a:xfrm>
            <a:off x="7546975" y="2982913"/>
            <a:ext cx="508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Symbol" charset="2"/>
              </a:rPr>
              <a:t>°</a:t>
            </a:r>
          </a:p>
        </p:txBody>
      </p:sp>
      <p:sp>
        <p:nvSpPr>
          <p:cNvPr id="16590" name="Rectangle 606"/>
          <p:cNvSpPr>
            <a:spLocks noChangeArrowheads="1"/>
          </p:cNvSpPr>
          <p:nvPr/>
        </p:nvSpPr>
        <p:spPr bwMode="auto">
          <a:xfrm>
            <a:off x="7597775" y="2978150"/>
            <a:ext cx="501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; regrasp</a:t>
            </a:r>
          </a:p>
        </p:txBody>
      </p:sp>
      <p:sp>
        <p:nvSpPr>
          <p:cNvPr id="16591" name="Rectangle 607"/>
          <p:cNvSpPr>
            <a:spLocks noChangeArrowheads="1"/>
          </p:cNvSpPr>
          <p:nvPr/>
        </p:nvSpPr>
        <p:spPr bwMode="auto">
          <a:xfrm>
            <a:off x="8197850" y="2978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92" name="Rectangle 608"/>
          <p:cNvSpPr>
            <a:spLocks noChangeArrowheads="1"/>
          </p:cNvSpPr>
          <p:nvPr/>
        </p:nvSpPr>
        <p:spPr bwMode="auto">
          <a:xfrm>
            <a:off x="8551863" y="2978150"/>
            <a:ext cx="698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593" name="Rectangle 609"/>
          <p:cNvSpPr>
            <a:spLocks noChangeArrowheads="1"/>
          </p:cNvSpPr>
          <p:nvPr/>
        </p:nvSpPr>
        <p:spPr bwMode="auto">
          <a:xfrm>
            <a:off x="6253163" y="30765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4" name="Rectangle 610"/>
          <p:cNvSpPr>
            <a:spLocks noChangeArrowheads="1"/>
          </p:cNvSpPr>
          <p:nvPr/>
        </p:nvSpPr>
        <p:spPr bwMode="auto">
          <a:xfrm>
            <a:off x="6253163" y="3209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5" name="Rectangle 611"/>
          <p:cNvSpPr>
            <a:spLocks noChangeArrowheads="1"/>
          </p:cNvSpPr>
          <p:nvPr/>
        </p:nvSpPr>
        <p:spPr bwMode="auto">
          <a:xfrm>
            <a:off x="6253163" y="3209925"/>
            <a:ext cx="649287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Comments:</a:t>
            </a:r>
          </a:p>
        </p:txBody>
      </p:sp>
      <p:sp>
        <p:nvSpPr>
          <p:cNvPr id="16596" name="Rectangle 612"/>
          <p:cNvSpPr>
            <a:spLocks noChangeArrowheads="1"/>
          </p:cNvSpPr>
          <p:nvPr/>
        </p:nvSpPr>
        <p:spPr bwMode="auto">
          <a:xfrm>
            <a:off x="6253163" y="3360738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97" name="Rectangle 613"/>
          <p:cNvSpPr>
            <a:spLocks noChangeArrowheads="1"/>
          </p:cNvSpPr>
          <p:nvPr/>
        </p:nvSpPr>
        <p:spPr bwMode="auto">
          <a:xfrm>
            <a:off x="6253163" y="3511550"/>
            <a:ext cx="28257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6598" name="Rectangle 614"/>
          <p:cNvSpPr>
            <a:spLocks noChangeArrowheads="1"/>
          </p:cNvSpPr>
          <p:nvPr/>
        </p:nvSpPr>
        <p:spPr bwMode="auto">
          <a:xfrm>
            <a:off x="6253163" y="36052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599" name="Rectangle 615"/>
          <p:cNvSpPr>
            <a:spLocks noChangeArrowheads="1"/>
          </p:cNvSpPr>
          <p:nvPr/>
        </p:nvSpPr>
        <p:spPr bwMode="auto">
          <a:xfrm>
            <a:off x="6253163" y="37385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0" name="Rectangle 616"/>
          <p:cNvSpPr>
            <a:spLocks noChangeArrowheads="1"/>
          </p:cNvSpPr>
          <p:nvPr/>
        </p:nvSpPr>
        <p:spPr bwMode="auto">
          <a:xfrm>
            <a:off x="6253163" y="36957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1" name="Rectangle 617"/>
          <p:cNvSpPr>
            <a:spLocks noChangeArrowheads="1"/>
          </p:cNvSpPr>
          <p:nvPr/>
        </p:nvSpPr>
        <p:spPr bwMode="auto">
          <a:xfrm>
            <a:off x="6253163" y="3846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2" name="Rectangle 618"/>
          <p:cNvSpPr>
            <a:spLocks noChangeArrowheads="1"/>
          </p:cNvSpPr>
          <p:nvPr/>
        </p:nvSpPr>
        <p:spPr bwMode="auto">
          <a:xfrm>
            <a:off x="6253163" y="3846513"/>
            <a:ext cx="19050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P4.</a:t>
            </a:r>
          </a:p>
        </p:txBody>
      </p:sp>
      <p:sp>
        <p:nvSpPr>
          <p:cNvPr id="16603" name="Rectangle 619"/>
          <p:cNvSpPr>
            <a:spLocks noChangeArrowheads="1"/>
          </p:cNvSpPr>
          <p:nvPr/>
        </p:nvSpPr>
        <p:spPr bwMode="auto">
          <a:xfrm>
            <a:off x="6438900" y="3846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4" name="Rectangle 620"/>
          <p:cNvSpPr>
            <a:spLocks noChangeArrowheads="1"/>
          </p:cNvSpPr>
          <p:nvPr/>
        </p:nvSpPr>
        <p:spPr bwMode="auto">
          <a:xfrm>
            <a:off x="6473825" y="3846513"/>
            <a:ext cx="2447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10000"/>
                </a:solidFill>
                <a:latin typeface="Arial" charset="0"/>
              </a:rPr>
              <a:t>Part Load/Unload Work Envelope Matrix.</a:t>
            </a:r>
          </a:p>
        </p:txBody>
      </p:sp>
      <p:sp>
        <p:nvSpPr>
          <p:cNvPr id="16605" name="Rectangle 621"/>
          <p:cNvSpPr>
            <a:spLocks noChangeArrowheads="1"/>
          </p:cNvSpPr>
          <p:nvPr/>
        </p:nvSpPr>
        <p:spPr bwMode="auto">
          <a:xfrm>
            <a:off x="6253163" y="39401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6" name="Rectangle 622"/>
          <p:cNvSpPr>
            <a:spLocks noChangeArrowheads="1"/>
          </p:cNvSpPr>
          <p:nvPr/>
        </p:nvSpPr>
        <p:spPr bwMode="auto">
          <a:xfrm>
            <a:off x="6096000" y="4051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07" name="Rectangle 623"/>
          <p:cNvSpPr>
            <a:spLocks noChangeArrowheads="1"/>
          </p:cNvSpPr>
          <p:nvPr/>
        </p:nvSpPr>
        <p:spPr bwMode="auto">
          <a:xfrm>
            <a:off x="7510463" y="4070350"/>
            <a:ext cx="7302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H</a:t>
            </a:r>
          </a:p>
        </p:txBody>
      </p:sp>
      <p:sp>
        <p:nvSpPr>
          <p:cNvPr id="16608" name="Rectangle 624"/>
          <p:cNvSpPr>
            <a:spLocks noChangeArrowheads="1"/>
          </p:cNvSpPr>
          <p:nvPr/>
        </p:nvSpPr>
        <p:spPr bwMode="auto">
          <a:xfrm>
            <a:off x="7581900" y="4070350"/>
            <a:ext cx="80803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orizontal Distance</a:t>
            </a:r>
          </a:p>
        </p:txBody>
      </p:sp>
      <p:sp>
        <p:nvSpPr>
          <p:cNvPr id="16609" name="Rectangle 625"/>
          <p:cNvSpPr>
            <a:spLocks noChangeArrowheads="1"/>
          </p:cNvSpPr>
          <p:nvPr/>
        </p:nvSpPr>
        <p:spPr bwMode="auto">
          <a:xfrm>
            <a:off x="6096000" y="4124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0" name="Rectangle 626"/>
          <p:cNvSpPr>
            <a:spLocks noChangeArrowheads="1"/>
          </p:cNvSpPr>
          <p:nvPr/>
        </p:nvSpPr>
        <p:spPr bwMode="auto">
          <a:xfrm>
            <a:off x="6237288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1" name="Rectangle 627"/>
          <p:cNvSpPr>
            <a:spLocks noChangeArrowheads="1"/>
          </p:cNvSpPr>
          <p:nvPr/>
        </p:nvSpPr>
        <p:spPr bwMode="auto">
          <a:xfrm>
            <a:off x="676751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2" name="Rectangle 628"/>
          <p:cNvSpPr>
            <a:spLocks noChangeArrowheads="1"/>
          </p:cNvSpPr>
          <p:nvPr/>
        </p:nvSpPr>
        <p:spPr bwMode="auto">
          <a:xfrm>
            <a:off x="686276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3" name="Rectangle 629"/>
          <p:cNvSpPr>
            <a:spLocks noChangeArrowheads="1"/>
          </p:cNvSpPr>
          <p:nvPr/>
        </p:nvSpPr>
        <p:spPr bwMode="auto">
          <a:xfrm>
            <a:off x="6862763" y="4251325"/>
            <a:ext cx="20320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1-10</a:t>
            </a:r>
          </a:p>
        </p:txBody>
      </p:sp>
      <p:sp>
        <p:nvSpPr>
          <p:cNvPr id="16614" name="Rectangle 630"/>
          <p:cNvSpPr>
            <a:spLocks noChangeArrowheads="1"/>
          </p:cNvSpPr>
          <p:nvPr/>
        </p:nvSpPr>
        <p:spPr bwMode="auto">
          <a:xfrm>
            <a:off x="7159625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5" name="Rectangle 631"/>
          <p:cNvSpPr>
            <a:spLocks noChangeArrowheads="1"/>
          </p:cNvSpPr>
          <p:nvPr/>
        </p:nvSpPr>
        <p:spPr bwMode="auto">
          <a:xfrm>
            <a:off x="7159625" y="425132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&gt;10-15</a:t>
            </a:r>
          </a:p>
        </p:txBody>
      </p:sp>
      <p:sp>
        <p:nvSpPr>
          <p:cNvPr id="16616" name="Rectangle 632"/>
          <p:cNvSpPr>
            <a:spLocks noChangeArrowheads="1"/>
          </p:cNvSpPr>
          <p:nvPr/>
        </p:nvSpPr>
        <p:spPr bwMode="auto">
          <a:xfrm>
            <a:off x="7513638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7" name="Rectangle 633"/>
          <p:cNvSpPr>
            <a:spLocks noChangeArrowheads="1"/>
          </p:cNvSpPr>
          <p:nvPr/>
        </p:nvSpPr>
        <p:spPr bwMode="auto">
          <a:xfrm>
            <a:off x="7513638" y="42513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&gt;15-20</a:t>
            </a:r>
          </a:p>
        </p:txBody>
      </p:sp>
      <p:sp>
        <p:nvSpPr>
          <p:cNvPr id="16618" name="Rectangle 634"/>
          <p:cNvSpPr>
            <a:spLocks noChangeArrowheads="1"/>
          </p:cNvSpPr>
          <p:nvPr/>
        </p:nvSpPr>
        <p:spPr bwMode="auto">
          <a:xfrm>
            <a:off x="7867650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19" name="Rectangle 635"/>
          <p:cNvSpPr>
            <a:spLocks noChangeArrowheads="1"/>
          </p:cNvSpPr>
          <p:nvPr/>
        </p:nvSpPr>
        <p:spPr bwMode="auto">
          <a:xfrm>
            <a:off x="7867650" y="4251325"/>
            <a:ext cx="31908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620" name="Rectangle 636"/>
          <p:cNvSpPr>
            <a:spLocks noChangeArrowheads="1"/>
          </p:cNvSpPr>
          <p:nvPr/>
        </p:nvSpPr>
        <p:spPr bwMode="auto">
          <a:xfrm>
            <a:off x="8221663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1" name="Rectangle 637"/>
          <p:cNvSpPr>
            <a:spLocks noChangeArrowheads="1"/>
          </p:cNvSpPr>
          <p:nvPr/>
        </p:nvSpPr>
        <p:spPr bwMode="auto">
          <a:xfrm>
            <a:off x="8221663" y="42513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&gt;25-30</a:t>
            </a:r>
          </a:p>
        </p:txBody>
      </p:sp>
      <p:sp>
        <p:nvSpPr>
          <p:cNvPr id="16622" name="Rectangle 638"/>
          <p:cNvSpPr>
            <a:spLocks noChangeArrowheads="1"/>
          </p:cNvSpPr>
          <p:nvPr/>
        </p:nvSpPr>
        <p:spPr bwMode="auto">
          <a:xfrm>
            <a:off x="8645525" y="4233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3" name="Rectangle 639"/>
          <p:cNvSpPr>
            <a:spLocks noChangeArrowheads="1"/>
          </p:cNvSpPr>
          <p:nvPr/>
        </p:nvSpPr>
        <p:spPr bwMode="auto">
          <a:xfrm>
            <a:off x="8645525" y="4251325"/>
            <a:ext cx="173038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&gt;30</a:t>
            </a:r>
          </a:p>
        </p:txBody>
      </p:sp>
      <p:sp>
        <p:nvSpPr>
          <p:cNvPr id="16624" name="Rectangle 640"/>
          <p:cNvSpPr>
            <a:spLocks noChangeArrowheads="1"/>
          </p:cNvSpPr>
          <p:nvPr/>
        </p:nvSpPr>
        <p:spPr bwMode="auto">
          <a:xfrm>
            <a:off x="6223000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5" name="Rectangle 641"/>
          <p:cNvSpPr>
            <a:spLocks noChangeArrowheads="1"/>
          </p:cNvSpPr>
          <p:nvPr/>
        </p:nvSpPr>
        <p:spPr bwMode="auto">
          <a:xfrm>
            <a:off x="6223000" y="4411663"/>
            <a:ext cx="68263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10000"/>
                </a:solidFill>
                <a:latin typeface="Arial" charset="0"/>
              </a:rPr>
              <a:t>V</a:t>
            </a:r>
          </a:p>
        </p:txBody>
      </p:sp>
      <p:sp>
        <p:nvSpPr>
          <p:cNvPr id="16626" name="Rectangle 642"/>
          <p:cNvSpPr>
            <a:spLocks noChangeArrowheads="1"/>
          </p:cNvSpPr>
          <p:nvPr/>
        </p:nvSpPr>
        <p:spPr bwMode="auto">
          <a:xfrm>
            <a:off x="6453188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27" name="Rectangle 643"/>
          <p:cNvSpPr>
            <a:spLocks noChangeArrowheads="1"/>
          </p:cNvSpPr>
          <p:nvPr/>
        </p:nvSpPr>
        <p:spPr bwMode="auto">
          <a:xfrm>
            <a:off x="6453188" y="44116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&gt;70-75</a:t>
            </a:r>
          </a:p>
        </p:txBody>
      </p:sp>
      <p:sp>
        <p:nvSpPr>
          <p:cNvPr id="16628" name="Rectangle 644"/>
          <p:cNvSpPr>
            <a:spLocks noChangeArrowheads="1"/>
          </p:cNvSpPr>
          <p:nvPr/>
        </p:nvSpPr>
        <p:spPr bwMode="auto">
          <a:xfrm>
            <a:off x="6788150" y="43894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29" name="Rectangle 645"/>
          <p:cNvSpPr>
            <a:spLocks noChangeArrowheads="1"/>
          </p:cNvSpPr>
          <p:nvPr/>
        </p:nvSpPr>
        <p:spPr bwMode="auto">
          <a:xfrm>
            <a:off x="6932613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0" name="Rectangle 646"/>
          <p:cNvSpPr>
            <a:spLocks noChangeArrowheads="1"/>
          </p:cNvSpPr>
          <p:nvPr/>
        </p:nvSpPr>
        <p:spPr bwMode="auto">
          <a:xfrm>
            <a:off x="6932613" y="44116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31" name="Rectangle 647"/>
          <p:cNvSpPr>
            <a:spLocks noChangeArrowheads="1"/>
          </p:cNvSpPr>
          <p:nvPr/>
        </p:nvSpPr>
        <p:spPr bwMode="auto">
          <a:xfrm>
            <a:off x="6788150" y="4510088"/>
            <a:ext cx="34607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2" name="Rectangle 648"/>
          <p:cNvSpPr>
            <a:spLocks noChangeArrowheads="1"/>
          </p:cNvSpPr>
          <p:nvPr/>
        </p:nvSpPr>
        <p:spPr bwMode="auto">
          <a:xfrm>
            <a:off x="7134225" y="43894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3" name="Rectangle 649"/>
          <p:cNvSpPr>
            <a:spLocks noChangeArrowheads="1"/>
          </p:cNvSpPr>
          <p:nvPr/>
        </p:nvSpPr>
        <p:spPr bwMode="auto">
          <a:xfrm>
            <a:off x="7286625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4" name="Rectangle 650"/>
          <p:cNvSpPr>
            <a:spLocks noChangeArrowheads="1"/>
          </p:cNvSpPr>
          <p:nvPr/>
        </p:nvSpPr>
        <p:spPr bwMode="auto">
          <a:xfrm>
            <a:off x="7286625" y="44116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35" name="Rectangle 651"/>
          <p:cNvSpPr>
            <a:spLocks noChangeArrowheads="1"/>
          </p:cNvSpPr>
          <p:nvPr/>
        </p:nvSpPr>
        <p:spPr bwMode="auto">
          <a:xfrm>
            <a:off x="7134225" y="4510088"/>
            <a:ext cx="35242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6" name="Rectangle 652"/>
          <p:cNvSpPr>
            <a:spLocks noChangeArrowheads="1"/>
          </p:cNvSpPr>
          <p:nvPr/>
        </p:nvSpPr>
        <p:spPr bwMode="auto">
          <a:xfrm>
            <a:off x="7486650" y="43894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7" name="Rectangle 653"/>
          <p:cNvSpPr>
            <a:spLocks noChangeArrowheads="1"/>
          </p:cNvSpPr>
          <p:nvPr/>
        </p:nvSpPr>
        <p:spPr bwMode="auto">
          <a:xfrm>
            <a:off x="7669213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38" name="Rectangle 654"/>
          <p:cNvSpPr>
            <a:spLocks noChangeArrowheads="1"/>
          </p:cNvSpPr>
          <p:nvPr/>
        </p:nvSpPr>
        <p:spPr bwMode="auto">
          <a:xfrm>
            <a:off x="7486650" y="4510088"/>
            <a:ext cx="354013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39" name="Rectangle 655"/>
          <p:cNvSpPr>
            <a:spLocks noChangeArrowheads="1"/>
          </p:cNvSpPr>
          <p:nvPr/>
        </p:nvSpPr>
        <p:spPr bwMode="auto">
          <a:xfrm>
            <a:off x="7840663" y="43894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0" name="Rectangle 656"/>
          <p:cNvSpPr>
            <a:spLocks noChangeArrowheads="1"/>
          </p:cNvSpPr>
          <p:nvPr/>
        </p:nvSpPr>
        <p:spPr bwMode="auto">
          <a:xfrm>
            <a:off x="8023225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1" name="Rectangle 657"/>
          <p:cNvSpPr>
            <a:spLocks noChangeArrowheads="1"/>
          </p:cNvSpPr>
          <p:nvPr/>
        </p:nvSpPr>
        <p:spPr bwMode="auto">
          <a:xfrm>
            <a:off x="7840663" y="4510088"/>
            <a:ext cx="354012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2" name="Rectangle 658"/>
          <p:cNvSpPr>
            <a:spLocks noChangeArrowheads="1"/>
          </p:cNvSpPr>
          <p:nvPr/>
        </p:nvSpPr>
        <p:spPr bwMode="auto">
          <a:xfrm>
            <a:off x="8194675" y="43894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3" name="Rectangle 659"/>
          <p:cNvSpPr>
            <a:spLocks noChangeArrowheads="1"/>
          </p:cNvSpPr>
          <p:nvPr/>
        </p:nvSpPr>
        <p:spPr bwMode="auto">
          <a:xfrm>
            <a:off x="8377238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4" name="Rectangle 660"/>
          <p:cNvSpPr>
            <a:spLocks noChangeArrowheads="1"/>
          </p:cNvSpPr>
          <p:nvPr/>
        </p:nvSpPr>
        <p:spPr bwMode="auto">
          <a:xfrm>
            <a:off x="8194675" y="4510088"/>
            <a:ext cx="354013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5" name="Rectangle 661"/>
          <p:cNvSpPr>
            <a:spLocks noChangeArrowheads="1"/>
          </p:cNvSpPr>
          <p:nvPr/>
        </p:nvSpPr>
        <p:spPr bwMode="auto">
          <a:xfrm>
            <a:off x="8548688" y="43894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6" name="Rectangle 662"/>
          <p:cNvSpPr>
            <a:spLocks noChangeArrowheads="1"/>
          </p:cNvSpPr>
          <p:nvPr/>
        </p:nvSpPr>
        <p:spPr bwMode="auto">
          <a:xfrm>
            <a:off x="8731250" y="43926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47" name="Rectangle 663"/>
          <p:cNvSpPr>
            <a:spLocks noChangeArrowheads="1"/>
          </p:cNvSpPr>
          <p:nvPr/>
        </p:nvSpPr>
        <p:spPr bwMode="auto">
          <a:xfrm>
            <a:off x="8548688" y="4510088"/>
            <a:ext cx="352425" cy="22225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8" name="Rectangle 664"/>
          <p:cNvSpPr>
            <a:spLocks noChangeArrowheads="1"/>
          </p:cNvSpPr>
          <p:nvPr/>
        </p:nvSpPr>
        <p:spPr bwMode="auto">
          <a:xfrm>
            <a:off x="6937375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49" name="Rectangle 665"/>
          <p:cNvSpPr>
            <a:spLocks noChangeArrowheads="1"/>
          </p:cNvSpPr>
          <p:nvPr/>
        </p:nvSpPr>
        <p:spPr bwMode="auto">
          <a:xfrm>
            <a:off x="6937375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0" name="Rectangle 666"/>
          <p:cNvSpPr>
            <a:spLocks noChangeArrowheads="1"/>
          </p:cNvSpPr>
          <p:nvPr/>
        </p:nvSpPr>
        <p:spPr bwMode="auto">
          <a:xfrm>
            <a:off x="6945313" y="4381500"/>
            <a:ext cx="34607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1" name="Rectangle 667"/>
          <p:cNvSpPr>
            <a:spLocks noChangeArrowheads="1"/>
          </p:cNvSpPr>
          <p:nvPr/>
        </p:nvSpPr>
        <p:spPr bwMode="auto">
          <a:xfrm>
            <a:off x="7291388" y="4381500"/>
            <a:ext cx="793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2" name="Rectangle 668"/>
          <p:cNvSpPr>
            <a:spLocks noChangeArrowheads="1"/>
          </p:cNvSpPr>
          <p:nvPr/>
        </p:nvSpPr>
        <p:spPr bwMode="auto">
          <a:xfrm>
            <a:off x="7299325" y="4381500"/>
            <a:ext cx="34448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3" name="Rectangle 669"/>
          <p:cNvSpPr>
            <a:spLocks noChangeArrowheads="1"/>
          </p:cNvSpPr>
          <p:nvPr/>
        </p:nvSpPr>
        <p:spPr bwMode="auto">
          <a:xfrm>
            <a:off x="7643813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4" name="Rectangle 670"/>
          <p:cNvSpPr>
            <a:spLocks noChangeArrowheads="1"/>
          </p:cNvSpPr>
          <p:nvPr/>
        </p:nvSpPr>
        <p:spPr bwMode="auto">
          <a:xfrm>
            <a:off x="7653338" y="4381500"/>
            <a:ext cx="34448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5" name="Rectangle 671"/>
          <p:cNvSpPr>
            <a:spLocks noChangeArrowheads="1"/>
          </p:cNvSpPr>
          <p:nvPr/>
        </p:nvSpPr>
        <p:spPr bwMode="auto">
          <a:xfrm>
            <a:off x="799782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6" name="Rectangle 672"/>
          <p:cNvSpPr>
            <a:spLocks noChangeArrowheads="1"/>
          </p:cNvSpPr>
          <p:nvPr/>
        </p:nvSpPr>
        <p:spPr bwMode="auto">
          <a:xfrm>
            <a:off x="8007350" y="4381500"/>
            <a:ext cx="34448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7" name="Rectangle 673"/>
          <p:cNvSpPr>
            <a:spLocks noChangeArrowheads="1"/>
          </p:cNvSpPr>
          <p:nvPr/>
        </p:nvSpPr>
        <p:spPr bwMode="auto">
          <a:xfrm>
            <a:off x="8351838" y="4381500"/>
            <a:ext cx="793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8" name="Rectangle 674"/>
          <p:cNvSpPr>
            <a:spLocks noChangeArrowheads="1"/>
          </p:cNvSpPr>
          <p:nvPr/>
        </p:nvSpPr>
        <p:spPr bwMode="auto">
          <a:xfrm>
            <a:off x="8359775" y="4381500"/>
            <a:ext cx="34607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59" name="Rectangle 675"/>
          <p:cNvSpPr>
            <a:spLocks noChangeArrowheads="1"/>
          </p:cNvSpPr>
          <p:nvPr/>
        </p:nvSpPr>
        <p:spPr bwMode="auto">
          <a:xfrm>
            <a:off x="8705850" y="4381500"/>
            <a:ext cx="7938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0" name="Rectangle 676"/>
          <p:cNvSpPr>
            <a:spLocks noChangeArrowheads="1"/>
          </p:cNvSpPr>
          <p:nvPr/>
        </p:nvSpPr>
        <p:spPr bwMode="auto">
          <a:xfrm>
            <a:off x="8713788" y="4381500"/>
            <a:ext cx="344487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1" name="Rectangle 677"/>
          <p:cNvSpPr>
            <a:spLocks noChangeArrowheads="1"/>
          </p:cNvSpPr>
          <p:nvPr/>
        </p:nvSpPr>
        <p:spPr bwMode="auto">
          <a:xfrm>
            <a:off x="905827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2" name="Rectangle 678"/>
          <p:cNvSpPr>
            <a:spLocks noChangeArrowheads="1"/>
          </p:cNvSpPr>
          <p:nvPr/>
        </p:nvSpPr>
        <p:spPr bwMode="auto">
          <a:xfrm>
            <a:off x="9058275" y="4381500"/>
            <a:ext cx="9525" cy="7938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3" name="Rectangle 679"/>
          <p:cNvSpPr>
            <a:spLocks noChangeArrowheads="1"/>
          </p:cNvSpPr>
          <p:nvPr/>
        </p:nvSpPr>
        <p:spPr bwMode="auto">
          <a:xfrm>
            <a:off x="6780213" y="4389438"/>
            <a:ext cx="7937" cy="14287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4" name="Rectangle 680"/>
          <p:cNvSpPr>
            <a:spLocks noChangeArrowheads="1"/>
          </p:cNvSpPr>
          <p:nvPr/>
        </p:nvSpPr>
        <p:spPr bwMode="auto">
          <a:xfrm>
            <a:off x="8901113" y="4389438"/>
            <a:ext cx="9525" cy="14287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65" name="Rectangle 681"/>
          <p:cNvSpPr>
            <a:spLocks noChangeArrowheads="1"/>
          </p:cNvSpPr>
          <p:nvPr/>
        </p:nvSpPr>
        <p:spPr bwMode="auto">
          <a:xfrm>
            <a:off x="622617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66" name="Rectangle 682"/>
          <p:cNvSpPr>
            <a:spLocks noChangeArrowheads="1"/>
          </p:cNvSpPr>
          <p:nvPr/>
        </p:nvSpPr>
        <p:spPr bwMode="auto">
          <a:xfrm>
            <a:off x="6226175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e</a:t>
            </a:r>
          </a:p>
        </p:txBody>
      </p:sp>
      <p:sp>
        <p:nvSpPr>
          <p:cNvPr id="16667" name="Rectangle 683"/>
          <p:cNvSpPr>
            <a:spLocks noChangeArrowheads="1"/>
          </p:cNvSpPr>
          <p:nvPr/>
        </p:nvSpPr>
        <p:spPr bwMode="auto">
          <a:xfrm>
            <a:off x="645318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68" name="Rectangle 684"/>
          <p:cNvSpPr>
            <a:spLocks noChangeArrowheads="1"/>
          </p:cNvSpPr>
          <p:nvPr/>
        </p:nvSpPr>
        <p:spPr bwMode="auto">
          <a:xfrm>
            <a:off x="6453188" y="455295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&gt;65-70</a:t>
            </a:r>
          </a:p>
        </p:txBody>
      </p:sp>
      <p:sp>
        <p:nvSpPr>
          <p:cNvPr id="16669" name="Rectangle 685"/>
          <p:cNvSpPr>
            <a:spLocks noChangeArrowheads="1"/>
          </p:cNvSpPr>
          <p:nvPr/>
        </p:nvSpPr>
        <p:spPr bwMode="auto">
          <a:xfrm>
            <a:off x="6788150" y="4532313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0" name="Rectangle 686"/>
          <p:cNvSpPr>
            <a:spLocks noChangeArrowheads="1"/>
          </p:cNvSpPr>
          <p:nvPr/>
        </p:nvSpPr>
        <p:spPr bwMode="auto">
          <a:xfrm>
            <a:off x="6932613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1" name="Rectangle 687"/>
          <p:cNvSpPr>
            <a:spLocks noChangeArrowheads="1"/>
          </p:cNvSpPr>
          <p:nvPr/>
        </p:nvSpPr>
        <p:spPr bwMode="auto">
          <a:xfrm>
            <a:off x="6932613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72" name="Rectangle 688"/>
          <p:cNvSpPr>
            <a:spLocks noChangeArrowheads="1"/>
          </p:cNvSpPr>
          <p:nvPr/>
        </p:nvSpPr>
        <p:spPr bwMode="auto">
          <a:xfrm>
            <a:off x="6788150" y="4652963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3" name="Rectangle 689"/>
          <p:cNvSpPr>
            <a:spLocks noChangeArrowheads="1"/>
          </p:cNvSpPr>
          <p:nvPr/>
        </p:nvSpPr>
        <p:spPr bwMode="auto">
          <a:xfrm>
            <a:off x="7134225" y="4532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4" name="Rectangle 690"/>
          <p:cNvSpPr>
            <a:spLocks noChangeArrowheads="1"/>
          </p:cNvSpPr>
          <p:nvPr/>
        </p:nvSpPr>
        <p:spPr bwMode="auto">
          <a:xfrm>
            <a:off x="728662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5" name="Rectangle 691"/>
          <p:cNvSpPr>
            <a:spLocks noChangeArrowheads="1"/>
          </p:cNvSpPr>
          <p:nvPr/>
        </p:nvSpPr>
        <p:spPr bwMode="auto">
          <a:xfrm>
            <a:off x="7286625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76" name="Rectangle 692"/>
          <p:cNvSpPr>
            <a:spLocks noChangeArrowheads="1"/>
          </p:cNvSpPr>
          <p:nvPr/>
        </p:nvSpPr>
        <p:spPr bwMode="auto">
          <a:xfrm>
            <a:off x="7134225" y="4652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7" name="Rectangle 693"/>
          <p:cNvSpPr>
            <a:spLocks noChangeArrowheads="1"/>
          </p:cNvSpPr>
          <p:nvPr/>
        </p:nvSpPr>
        <p:spPr bwMode="auto">
          <a:xfrm>
            <a:off x="7486650" y="4532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78" name="Rectangle 694"/>
          <p:cNvSpPr>
            <a:spLocks noChangeArrowheads="1"/>
          </p:cNvSpPr>
          <p:nvPr/>
        </p:nvSpPr>
        <p:spPr bwMode="auto">
          <a:xfrm>
            <a:off x="764063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79" name="Rectangle 695"/>
          <p:cNvSpPr>
            <a:spLocks noChangeArrowheads="1"/>
          </p:cNvSpPr>
          <p:nvPr/>
        </p:nvSpPr>
        <p:spPr bwMode="auto">
          <a:xfrm>
            <a:off x="7640638" y="45529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80" name="Rectangle 696"/>
          <p:cNvSpPr>
            <a:spLocks noChangeArrowheads="1"/>
          </p:cNvSpPr>
          <p:nvPr/>
        </p:nvSpPr>
        <p:spPr bwMode="auto">
          <a:xfrm>
            <a:off x="7486650" y="4652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1" name="Rectangle 697"/>
          <p:cNvSpPr>
            <a:spLocks noChangeArrowheads="1"/>
          </p:cNvSpPr>
          <p:nvPr/>
        </p:nvSpPr>
        <p:spPr bwMode="auto">
          <a:xfrm>
            <a:off x="7840663" y="4532313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2" name="Rectangle 698"/>
          <p:cNvSpPr>
            <a:spLocks noChangeArrowheads="1"/>
          </p:cNvSpPr>
          <p:nvPr/>
        </p:nvSpPr>
        <p:spPr bwMode="auto">
          <a:xfrm>
            <a:off x="8023225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3" name="Rectangle 699"/>
          <p:cNvSpPr>
            <a:spLocks noChangeArrowheads="1"/>
          </p:cNvSpPr>
          <p:nvPr/>
        </p:nvSpPr>
        <p:spPr bwMode="auto">
          <a:xfrm>
            <a:off x="7840663" y="46529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4" name="Rectangle 700"/>
          <p:cNvSpPr>
            <a:spLocks noChangeArrowheads="1"/>
          </p:cNvSpPr>
          <p:nvPr/>
        </p:nvSpPr>
        <p:spPr bwMode="auto">
          <a:xfrm>
            <a:off x="8194675" y="4532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5" name="Rectangle 701"/>
          <p:cNvSpPr>
            <a:spLocks noChangeArrowheads="1"/>
          </p:cNvSpPr>
          <p:nvPr/>
        </p:nvSpPr>
        <p:spPr bwMode="auto">
          <a:xfrm>
            <a:off x="8377238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6" name="Rectangle 702"/>
          <p:cNvSpPr>
            <a:spLocks noChangeArrowheads="1"/>
          </p:cNvSpPr>
          <p:nvPr/>
        </p:nvSpPr>
        <p:spPr bwMode="auto">
          <a:xfrm>
            <a:off x="8194675" y="4652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7" name="Rectangle 703"/>
          <p:cNvSpPr>
            <a:spLocks noChangeArrowheads="1"/>
          </p:cNvSpPr>
          <p:nvPr/>
        </p:nvSpPr>
        <p:spPr bwMode="auto">
          <a:xfrm>
            <a:off x="8548688" y="4532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88" name="Rectangle 704"/>
          <p:cNvSpPr>
            <a:spLocks noChangeArrowheads="1"/>
          </p:cNvSpPr>
          <p:nvPr/>
        </p:nvSpPr>
        <p:spPr bwMode="auto">
          <a:xfrm>
            <a:off x="8731250" y="4535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89" name="Rectangle 705"/>
          <p:cNvSpPr>
            <a:spLocks noChangeArrowheads="1"/>
          </p:cNvSpPr>
          <p:nvPr/>
        </p:nvSpPr>
        <p:spPr bwMode="auto">
          <a:xfrm>
            <a:off x="8548688" y="4652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0" name="Rectangle 706"/>
          <p:cNvSpPr>
            <a:spLocks noChangeArrowheads="1"/>
          </p:cNvSpPr>
          <p:nvPr/>
        </p:nvSpPr>
        <p:spPr bwMode="auto">
          <a:xfrm>
            <a:off x="6780213" y="4532313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" name="Rectangle 707"/>
          <p:cNvSpPr>
            <a:spLocks noChangeArrowheads="1"/>
          </p:cNvSpPr>
          <p:nvPr/>
        </p:nvSpPr>
        <p:spPr bwMode="auto">
          <a:xfrm>
            <a:off x="8901113" y="4532313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" name="Rectangle 708"/>
          <p:cNvSpPr>
            <a:spLocks noChangeArrowheads="1"/>
          </p:cNvSpPr>
          <p:nvPr/>
        </p:nvSpPr>
        <p:spPr bwMode="auto">
          <a:xfrm>
            <a:off x="623728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3" name="Rectangle 709"/>
          <p:cNvSpPr>
            <a:spLocks noChangeArrowheads="1"/>
          </p:cNvSpPr>
          <p:nvPr/>
        </p:nvSpPr>
        <p:spPr bwMode="auto">
          <a:xfrm>
            <a:off x="6237288" y="4703763"/>
            <a:ext cx="333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r</a:t>
            </a:r>
          </a:p>
        </p:txBody>
      </p:sp>
      <p:sp>
        <p:nvSpPr>
          <p:cNvPr id="16694" name="Rectangle 710"/>
          <p:cNvSpPr>
            <a:spLocks noChangeArrowheads="1"/>
          </p:cNvSpPr>
          <p:nvPr/>
        </p:nvSpPr>
        <p:spPr bwMode="auto">
          <a:xfrm>
            <a:off x="645318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5" name="Rectangle 711"/>
          <p:cNvSpPr>
            <a:spLocks noChangeArrowheads="1"/>
          </p:cNvSpPr>
          <p:nvPr/>
        </p:nvSpPr>
        <p:spPr bwMode="auto">
          <a:xfrm>
            <a:off x="6453188" y="47037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&gt;60-65</a:t>
            </a:r>
          </a:p>
        </p:txBody>
      </p:sp>
      <p:sp>
        <p:nvSpPr>
          <p:cNvPr id="16696" name="Rectangle 712"/>
          <p:cNvSpPr>
            <a:spLocks noChangeArrowheads="1"/>
          </p:cNvSpPr>
          <p:nvPr/>
        </p:nvSpPr>
        <p:spPr bwMode="auto">
          <a:xfrm>
            <a:off x="6788150" y="4683125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7" name="Rectangle 713"/>
          <p:cNvSpPr>
            <a:spLocks noChangeArrowheads="1"/>
          </p:cNvSpPr>
          <p:nvPr/>
        </p:nvSpPr>
        <p:spPr bwMode="auto">
          <a:xfrm>
            <a:off x="6932613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698" name="Rectangle 714"/>
          <p:cNvSpPr>
            <a:spLocks noChangeArrowheads="1"/>
          </p:cNvSpPr>
          <p:nvPr/>
        </p:nvSpPr>
        <p:spPr bwMode="auto">
          <a:xfrm>
            <a:off x="6932613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699" name="Rectangle 715"/>
          <p:cNvSpPr>
            <a:spLocks noChangeArrowheads="1"/>
          </p:cNvSpPr>
          <p:nvPr/>
        </p:nvSpPr>
        <p:spPr bwMode="auto">
          <a:xfrm>
            <a:off x="6788150" y="4803775"/>
            <a:ext cx="34607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0" name="Rectangle 716"/>
          <p:cNvSpPr>
            <a:spLocks noChangeArrowheads="1"/>
          </p:cNvSpPr>
          <p:nvPr/>
        </p:nvSpPr>
        <p:spPr bwMode="auto">
          <a:xfrm>
            <a:off x="7134225" y="46831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1" name="Rectangle 717"/>
          <p:cNvSpPr>
            <a:spLocks noChangeArrowheads="1"/>
          </p:cNvSpPr>
          <p:nvPr/>
        </p:nvSpPr>
        <p:spPr bwMode="auto">
          <a:xfrm>
            <a:off x="7286625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02" name="Rectangle 718"/>
          <p:cNvSpPr>
            <a:spLocks noChangeArrowheads="1"/>
          </p:cNvSpPr>
          <p:nvPr/>
        </p:nvSpPr>
        <p:spPr bwMode="auto">
          <a:xfrm>
            <a:off x="7286625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03" name="Rectangle 719"/>
          <p:cNvSpPr>
            <a:spLocks noChangeArrowheads="1"/>
          </p:cNvSpPr>
          <p:nvPr/>
        </p:nvSpPr>
        <p:spPr bwMode="auto">
          <a:xfrm>
            <a:off x="7134225" y="48037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4" name="Rectangle 720"/>
          <p:cNvSpPr>
            <a:spLocks noChangeArrowheads="1"/>
          </p:cNvSpPr>
          <p:nvPr/>
        </p:nvSpPr>
        <p:spPr bwMode="auto">
          <a:xfrm>
            <a:off x="7486650" y="46831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5" name="Rectangle 721"/>
          <p:cNvSpPr>
            <a:spLocks noChangeArrowheads="1"/>
          </p:cNvSpPr>
          <p:nvPr/>
        </p:nvSpPr>
        <p:spPr bwMode="auto">
          <a:xfrm>
            <a:off x="764063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06" name="Rectangle 722"/>
          <p:cNvSpPr>
            <a:spLocks noChangeArrowheads="1"/>
          </p:cNvSpPr>
          <p:nvPr/>
        </p:nvSpPr>
        <p:spPr bwMode="auto">
          <a:xfrm>
            <a:off x="7640638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07" name="Rectangle 723"/>
          <p:cNvSpPr>
            <a:spLocks noChangeArrowheads="1"/>
          </p:cNvSpPr>
          <p:nvPr/>
        </p:nvSpPr>
        <p:spPr bwMode="auto">
          <a:xfrm>
            <a:off x="7486650" y="48037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8" name="Rectangle 724"/>
          <p:cNvSpPr>
            <a:spLocks noChangeArrowheads="1"/>
          </p:cNvSpPr>
          <p:nvPr/>
        </p:nvSpPr>
        <p:spPr bwMode="auto">
          <a:xfrm>
            <a:off x="7840663" y="4683125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09" name="Rectangle 725"/>
          <p:cNvSpPr>
            <a:spLocks noChangeArrowheads="1"/>
          </p:cNvSpPr>
          <p:nvPr/>
        </p:nvSpPr>
        <p:spPr bwMode="auto">
          <a:xfrm>
            <a:off x="7994650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0" name="Rectangle 726"/>
          <p:cNvSpPr>
            <a:spLocks noChangeArrowheads="1"/>
          </p:cNvSpPr>
          <p:nvPr/>
        </p:nvSpPr>
        <p:spPr bwMode="auto">
          <a:xfrm>
            <a:off x="7994650" y="47037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11" name="Rectangle 727"/>
          <p:cNvSpPr>
            <a:spLocks noChangeArrowheads="1"/>
          </p:cNvSpPr>
          <p:nvPr/>
        </p:nvSpPr>
        <p:spPr bwMode="auto">
          <a:xfrm>
            <a:off x="7840663" y="4803775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2" name="Rectangle 728"/>
          <p:cNvSpPr>
            <a:spLocks noChangeArrowheads="1"/>
          </p:cNvSpPr>
          <p:nvPr/>
        </p:nvSpPr>
        <p:spPr bwMode="auto">
          <a:xfrm>
            <a:off x="8194675" y="46831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3" name="Rectangle 729"/>
          <p:cNvSpPr>
            <a:spLocks noChangeArrowheads="1"/>
          </p:cNvSpPr>
          <p:nvPr/>
        </p:nvSpPr>
        <p:spPr bwMode="auto">
          <a:xfrm>
            <a:off x="8377238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4" name="Rectangle 730"/>
          <p:cNvSpPr>
            <a:spLocks noChangeArrowheads="1"/>
          </p:cNvSpPr>
          <p:nvPr/>
        </p:nvSpPr>
        <p:spPr bwMode="auto">
          <a:xfrm>
            <a:off x="8194675" y="48037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5" name="Rectangle 731"/>
          <p:cNvSpPr>
            <a:spLocks noChangeArrowheads="1"/>
          </p:cNvSpPr>
          <p:nvPr/>
        </p:nvSpPr>
        <p:spPr bwMode="auto">
          <a:xfrm>
            <a:off x="8548688" y="46831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6" name="Rectangle 732"/>
          <p:cNvSpPr>
            <a:spLocks noChangeArrowheads="1"/>
          </p:cNvSpPr>
          <p:nvPr/>
        </p:nvSpPr>
        <p:spPr bwMode="auto">
          <a:xfrm>
            <a:off x="8731250" y="4686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17" name="Rectangle 733"/>
          <p:cNvSpPr>
            <a:spLocks noChangeArrowheads="1"/>
          </p:cNvSpPr>
          <p:nvPr/>
        </p:nvSpPr>
        <p:spPr bwMode="auto">
          <a:xfrm>
            <a:off x="8548688" y="48037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8" name="Rectangle 734"/>
          <p:cNvSpPr>
            <a:spLocks noChangeArrowheads="1"/>
          </p:cNvSpPr>
          <p:nvPr/>
        </p:nvSpPr>
        <p:spPr bwMode="auto">
          <a:xfrm>
            <a:off x="6780213" y="46831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19" name="Rectangle 735"/>
          <p:cNvSpPr>
            <a:spLocks noChangeArrowheads="1"/>
          </p:cNvSpPr>
          <p:nvPr/>
        </p:nvSpPr>
        <p:spPr bwMode="auto">
          <a:xfrm>
            <a:off x="8901113" y="46831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0" name="Rectangle 736"/>
          <p:cNvSpPr>
            <a:spLocks noChangeArrowheads="1"/>
          </p:cNvSpPr>
          <p:nvPr/>
        </p:nvSpPr>
        <p:spPr bwMode="auto">
          <a:xfrm>
            <a:off x="6240463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1" name="Rectangle 737"/>
          <p:cNvSpPr>
            <a:spLocks noChangeArrowheads="1"/>
          </p:cNvSpPr>
          <p:nvPr/>
        </p:nvSpPr>
        <p:spPr bwMode="auto">
          <a:xfrm>
            <a:off x="6240463" y="48545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722" name="Rectangle 738"/>
          <p:cNvSpPr>
            <a:spLocks noChangeArrowheads="1"/>
          </p:cNvSpPr>
          <p:nvPr/>
        </p:nvSpPr>
        <p:spPr bwMode="auto">
          <a:xfrm>
            <a:off x="6453188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3" name="Rectangle 739"/>
          <p:cNvSpPr>
            <a:spLocks noChangeArrowheads="1"/>
          </p:cNvSpPr>
          <p:nvPr/>
        </p:nvSpPr>
        <p:spPr bwMode="auto">
          <a:xfrm>
            <a:off x="6453188" y="485457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&gt;55-60</a:t>
            </a:r>
          </a:p>
        </p:txBody>
      </p:sp>
      <p:sp>
        <p:nvSpPr>
          <p:cNvPr id="16724" name="Rectangle 740"/>
          <p:cNvSpPr>
            <a:spLocks noChangeArrowheads="1"/>
          </p:cNvSpPr>
          <p:nvPr/>
        </p:nvSpPr>
        <p:spPr bwMode="auto">
          <a:xfrm>
            <a:off x="6788150" y="48339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5" name="Rectangle 741"/>
          <p:cNvSpPr>
            <a:spLocks noChangeArrowheads="1"/>
          </p:cNvSpPr>
          <p:nvPr/>
        </p:nvSpPr>
        <p:spPr bwMode="auto">
          <a:xfrm>
            <a:off x="6932613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26" name="Rectangle 742"/>
          <p:cNvSpPr>
            <a:spLocks noChangeArrowheads="1"/>
          </p:cNvSpPr>
          <p:nvPr/>
        </p:nvSpPr>
        <p:spPr bwMode="auto">
          <a:xfrm>
            <a:off x="6932613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27" name="Rectangle 743"/>
          <p:cNvSpPr>
            <a:spLocks noChangeArrowheads="1"/>
          </p:cNvSpPr>
          <p:nvPr/>
        </p:nvSpPr>
        <p:spPr bwMode="auto">
          <a:xfrm>
            <a:off x="6788150" y="4954588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8" name="Rectangle 744"/>
          <p:cNvSpPr>
            <a:spLocks noChangeArrowheads="1"/>
          </p:cNvSpPr>
          <p:nvPr/>
        </p:nvSpPr>
        <p:spPr bwMode="auto">
          <a:xfrm>
            <a:off x="7134225" y="48339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29" name="Rectangle 745"/>
          <p:cNvSpPr>
            <a:spLocks noChangeArrowheads="1"/>
          </p:cNvSpPr>
          <p:nvPr/>
        </p:nvSpPr>
        <p:spPr bwMode="auto">
          <a:xfrm>
            <a:off x="7286625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0" name="Rectangle 746"/>
          <p:cNvSpPr>
            <a:spLocks noChangeArrowheads="1"/>
          </p:cNvSpPr>
          <p:nvPr/>
        </p:nvSpPr>
        <p:spPr bwMode="auto">
          <a:xfrm>
            <a:off x="7286625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1" name="Rectangle 747"/>
          <p:cNvSpPr>
            <a:spLocks noChangeArrowheads="1"/>
          </p:cNvSpPr>
          <p:nvPr/>
        </p:nvSpPr>
        <p:spPr bwMode="auto">
          <a:xfrm>
            <a:off x="7134225" y="49545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" name="Rectangle 748"/>
          <p:cNvSpPr>
            <a:spLocks noChangeArrowheads="1"/>
          </p:cNvSpPr>
          <p:nvPr/>
        </p:nvSpPr>
        <p:spPr bwMode="auto">
          <a:xfrm>
            <a:off x="7486650" y="48339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3" name="Rectangle 749"/>
          <p:cNvSpPr>
            <a:spLocks noChangeArrowheads="1"/>
          </p:cNvSpPr>
          <p:nvPr/>
        </p:nvSpPr>
        <p:spPr bwMode="auto">
          <a:xfrm>
            <a:off x="7640638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4" name="Rectangle 750"/>
          <p:cNvSpPr>
            <a:spLocks noChangeArrowheads="1"/>
          </p:cNvSpPr>
          <p:nvPr/>
        </p:nvSpPr>
        <p:spPr bwMode="auto">
          <a:xfrm>
            <a:off x="7640638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5" name="Rectangle 751"/>
          <p:cNvSpPr>
            <a:spLocks noChangeArrowheads="1"/>
          </p:cNvSpPr>
          <p:nvPr/>
        </p:nvSpPr>
        <p:spPr bwMode="auto">
          <a:xfrm>
            <a:off x="7486650" y="49545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6" name="Rectangle 752"/>
          <p:cNvSpPr>
            <a:spLocks noChangeArrowheads="1"/>
          </p:cNvSpPr>
          <p:nvPr/>
        </p:nvSpPr>
        <p:spPr bwMode="auto">
          <a:xfrm>
            <a:off x="7840663" y="48339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7" name="Rectangle 753"/>
          <p:cNvSpPr>
            <a:spLocks noChangeArrowheads="1"/>
          </p:cNvSpPr>
          <p:nvPr/>
        </p:nvSpPr>
        <p:spPr bwMode="auto">
          <a:xfrm>
            <a:off x="7994650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38" name="Rectangle 754"/>
          <p:cNvSpPr>
            <a:spLocks noChangeArrowheads="1"/>
          </p:cNvSpPr>
          <p:nvPr/>
        </p:nvSpPr>
        <p:spPr bwMode="auto">
          <a:xfrm>
            <a:off x="7994650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39" name="Rectangle 755"/>
          <p:cNvSpPr>
            <a:spLocks noChangeArrowheads="1"/>
          </p:cNvSpPr>
          <p:nvPr/>
        </p:nvSpPr>
        <p:spPr bwMode="auto">
          <a:xfrm>
            <a:off x="7840663" y="49545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0" name="Rectangle 756"/>
          <p:cNvSpPr>
            <a:spLocks noChangeArrowheads="1"/>
          </p:cNvSpPr>
          <p:nvPr/>
        </p:nvSpPr>
        <p:spPr bwMode="auto">
          <a:xfrm>
            <a:off x="8194675" y="48339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1" name="Rectangle 757"/>
          <p:cNvSpPr>
            <a:spLocks noChangeArrowheads="1"/>
          </p:cNvSpPr>
          <p:nvPr/>
        </p:nvSpPr>
        <p:spPr bwMode="auto">
          <a:xfrm>
            <a:off x="8347075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42" name="Rectangle 758"/>
          <p:cNvSpPr>
            <a:spLocks noChangeArrowheads="1"/>
          </p:cNvSpPr>
          <p:nvPr/>
        </p:nvSpPr>
        <p:spPr bwMode="auto">
          <a:xfrm>
            <a:off x="8347075" y="48545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43" name="Rectangle 759"/>
          <p:cNvSpPr>
            <a:spLocks noChangeArrowheads="1"/>
          </p:cNvSpPr>
          <p:nvPr/>
        </p:nvSpPr>
        <p:spPr bwMode="auto">
          <a:xfrm>
            <a:off x="8194675" y="49545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4" name="Rectangle 760"/>
          <p:cNvSpPr>
            <a:spLocks noChangeArrowheads="1"/>
          </p:cNvSpPr>
          <p:nvPr/>
        </p:nvSpPr>
        <p:spPr bwMode="auto">
          <a:xfrm>
            <a:off x="8548688" y="48339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5" name="Rectangle 761"/>
          <p:cNvSpPr>
            <a:spLocks noChangeArrowheads="1"/>
          </p:cNvSpPr>
          <p:nvPr/>
        </p:nvSpPr>
        <p:spPr bwMode="auto">
          <a:xfrm>
            <a:off x="8731250" y="4837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46" name="Rectangle 762"/>
          <p:cNvSpPr>
            <a:spLocks noChangeArrowheads="1"/>
          </p:cNvSpPr>
          <p:nvPr/>
        </p:nvSpPr>
        <p:spPr bwMode="auto">
          <a:xfrm>
            <a:off x="8548688" y="49545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7" name="Rectangle 763"/>
          <p:cNvSpPr>
            <a:spLocks noChangeArrowheads="1"/>
          </p:cNvSpPr>
          <p:nvPr/>
        </p:nvSpPr>
        <p:spPr bwMode="auto">
          <a:xfrm>
            <a:off x="6780213" y="48339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8" name="Rectangle 764"/>
          <p:cNvSpPr>
            <a:spLocks noChangeArrowheads="1"/>
          </p:cNvSpPr>
          <p:nvPr/>
        </p:nvSpPr>
        <p:spPr bwMode="auto">
          <a:xfrm>
            <a:off x="8901113" y="48339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49" name="Rectangle 765"/>
          <p:cNvSpPr>
            <a:spLocks noChangeArrowheads="1"/>
          </p:cNvSpPr>
          <p:nvPr/>
        </p:nvSpPr>
        <p:spPr bwMode="auto">
          <a:xfrm>
            <a:off x="624363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0" name="Rectangle 766"/>
          <p:cNvSpPr>
            <a:spLocks noChangeArrowheads="1"/>
          </p:cNvSpPr>
          <p:nvPr/>
        </p:nvSpPr>
        <p:spPr bwMode="auto">
          <a:xfrm>
            <a:off x="6243638" y="5005388"/>
            <a:ext cx="222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i</a:t>
            </a:r>
          </a:p>
        </p:txBody>
      </p:sp>
      <p:sp>
        <p:nvSpPr>
          <p:cNvPr id="16751" name="Rectangle 767"/>
          <p:cNvSpPr>
            <a:spLocks noChangeArrowheads="1"/>
          </p:cNvSpPr>
          <p:nvPr/>
        </p:nvSpPr>
        <p:spPr bwMode="auto">
          <a:xfrm>
            <a:off x="645318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2" name="Rectangle 768"/>
          <p:cNvSpPr>
            <a:spLocks noChangeArrowheads="1"/>
          </p:cNvSpPr>
          <p:nvPr/>
        </p:nvSpPr>
        <p:spPr bwMode="auto">
          <a:xfrm>
            <a:off x="6453188" y="5005388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&gt;50-55</a:t>
            </a:r>
          </a:p>
        </p:txBody>
      </p:sp>
      <p:sp>
        <p:nvSpPr>
          <p:cNvPr id="16753" name="Rectangle 769"/>
          <p:cNvSpPr>
            <a:spLocks noChangeArrowheads="1"/>
          </p:cNvSpPr>
          <p:nvPr/>
        </p:nvSpPr>
        <p:spPr bwMode="auto">
          <a:xfrm>
            <a:off x="6788150" y="4984750"/>
            <a:ext cx="34607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4" name="Rectangle 770"/>
          <p:cNvSpPr>
            <a:spLocks noChangeArrowheads="1"/>
          </p:cNvSpPr>
          <p:nvPr/>
        </p:nvSpPr>
        <p:spPr bwMode="auto">
          <a:xfrm>
            <a:off x="6932613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5" name="Rectangle 771"/>
          <p:cNvSpPr>
            <a:spLocks noChangeArrowheads="1"/>
          </p:cNvSpPr>
          <p:nvPr/>
        </p:nvSpPr>
        <p:spPr bwMode="auto">
          <a:xfrm>
            <a:off x="6932613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56" name="Rectangle 772"/>
          <p:cNvSpPr>
            <a:spLocks noChangeArrowheads="1"/>
          </p:cNvSpPr>
          <p:nvPr/>
        </p:nvSpPr>
        <p:spPr bwMode="auto">
          <a:xfrm>
            <a:off x="6788150" y="5105400"/>
            <a:ext cx="34607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7" name="Rectangle 773"/>
          <p:cNvSpPr>
            <a:spLocks noChangeArrowheads="1"/>
          </p:cNvSpPr>
          <p:nvPr/>
        </p:nvSpPr>
        <p:spPr bwMode="auto">
          <a:xfrm>
            <a:off x="7134225" y="4984750"/>
            <a:ext cx="35242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58" name="Rectangle 774"/>
          <p:cNvSpPr>
            <a:spLocks noChangeArrowheads="1"/>
          </p:cNvSpPr>
          <p:nvPr/>
        </p:nvSpPr>
        <p:spPr bwMode="auto">
          <a:xfrm>
            <a:off x="7286625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59" name="Rectangle 775"/>
          <p:cNvSpPr>
            <a:spLocks noChangeArrowheads="1"/>
          </p:cNvSpPr>
          <p:nvPr/>
        </p:nvSpPr>
        <p:spPr bwMode="auto">
          <a:xfrm>
            <a:off x="7286625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60" name="Rectangle 776"/>
          <p:cNvSpPr>
            <a:spLocks noChangeArrowheads="1"/>
          </p:cNvSpPr>
          <p:nvPr/>
        </p:nvSpPr>
        <p:spPr bwMode="auto">
          <a:xfrm>
            <a:off x="7134225" y="5105400"/>
            <a:ext cx="35242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1" name="Rectangle 777"/>
          <p:cNvSpPr>
            <a:spLocks noChangeArrowheads="1"/>
          </p:cNvSpPr>
          <p:nvPr/>
        </p:nvSpPr>
        <p:spPr bwMode="auto">
          <a:xfrm>
            <a:off x="7486650" y="49847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2" name="Rectangle 778"/>
          <p:cNvSpPr>
            <a:spLocks noChangeArrowheads="1"/>
          </p:cNvSpPr>
          <p:nvPr/>
        </p:nvSpPr>
        <p:spPr bwMode="auto">
          <a:xfrm>
            <a:off x="764063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63" name="Rectangle 779"/>
          <p:cNvSpPr>
            <a:spLocks noChangeArrowheads="1"/>
          </p:cNvSpPr>
          <p:nvPr/>
        </p:nvSpPr>
        <p:spPr bwMode="auto">
          <a:xfrm>
            <a:off x="7640638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64" name="Rectangle 780"/>
          <p:cNvSpPr>
            <a:spLocks noChangeArrowheads="1"/>
          </p:cNvSpPr>
          <p:nvPr/>
        </p:nvSpPr>
        <p:spPr bwMode="auto">
          <a:xfrm>
            <a:off x="7486650" y="51054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5" name="Rectangle 781"/>
          <p:cNvSpPr>
            <a:spLocks noChangeArrowheads="1"/>
          </p:cNvSpPr>
          <p:nvPr/>
        </p:nvSpPr>
        <p:spPr bwMode="auto">
          <a:xfrm>
            <a:off x="7840663" y="49847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6" name="Rectangle 782"/>
          <p:cNvSpPr>
            <a:spLocks noChangeArrowheads="1"/>
          </p:cNvSpPr>
          <p:nvPr/>
        </p:nvSpPr>
        <p:spPr bwMode="auto">
          <a:xfrm>
            <a:off x="7994650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67" name="Rectangle 783"/>
          <p:cNvSpPr>
            <a:spLocks noChangeArrowheads="1"/>
          </p:cNvSpPr>
          <p:nvPr/>
        </p:nvSpPr>
        <p:spPr bwMode="auto">
          <a:xfrm>
            <a:off x="7994650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68" name="Rectangle 784"/>
          <p:cNvSpPr>
            <a:spLocks noChangeArrowheads="1"/>
          </p:cNvSpPr>
          <p:nvPr/>
        </p:nvSpPr>
        <p:spPr bwMode="auto">
          <a:xfrm>
            <a:off x="7840663" y="51054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69" name="Rectangle 785"/>
          <p:cNvSpPr>
            <a:spLocks noChangeArrowheads="1"/>
          </p:cNvSpPr>
          <p:nvPr/>
        </p:nvSpPr>
        <p:spPr bwMode="auto">
          <a:xfrm>
            <a:off x="8194675" y="49847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0" name="Rectangle 786"/>
          <p:cNvSpPr>
            <a:spLocks noChangeArrowheads="1"/>
          </p:cNvSpPr>
          <p:nvPr/>
        </p:nvSpPr>
        <p:spPr bwMode="auto">
          <a:xfrm>
            <a:off x="8347075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71" name="Rectangle 787"/>
          <p:cNvSpPr>
            <a:spLocks noChangeArrowheads="1"/>
          </p:cNvSpPr>
          <p:nvPr/>
        </p:nvSpPr>
        <p:spPr bwMode="auto">
          <a:xfrm>
            <a:off x="8347075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72" name="Rectangle 788"/>
          <p:cNvSpPr>
            <a:spLocks noChangeArrowheads="1"/>
          </p:cNvSpPr>
          <p:nvPr/>
        </p:nvSpPr>
        <p:spPr bwMode="auto">
          <a:xfrm>
            <a:off x="8194675" y="51054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3" name="Rectangle 789"/>
          <p:cNvSpPr>
            <a:spLocks noChangeArrowheads="1"/>
          </p:cNvSpPr>
          <p:nvPr/>
        </p:nvSpPr>
        <p:spPr bwMode="auto">
          <a:xfrm>
            <a:off x="8548688" y="49847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4" name="Rectangle 790"/>
          <p:cNvSpPr>
            <a:spLocks noChangeArrowheads="1"/>
          </p:cNvSpPr>
          <p:nvPr/>
        </p:nvSpPr>
        <p:spPr bwMode="auto">
          <a:xfrm>
            <a:off x="8701088" y="49879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75" name="Rectangle 791"/>
          <p:cNvSpPr>
            <a:spLocks noChangeArrowheads="1"/>
          </p:cNvSpPr>
          <p:nvPr/>
        </p:nvSpPr>
        <p:spPr bwMode="auto">
          <a:xfrm>
            <a:off x="8701088" y="50053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76" name="Rectangle 792"/>
          <p:cNvSpPr>
            <a:spLocks noChangeArrowheads="1"/>
          </p:cNvSpPr>
          <p:nvPr/>
        </p:nvSpPr>
        <p:spPr bwMode="auto">
          <a:xfrm>
            <a:off x="8548688" y="51054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7" name="Rectangle 793"/>
          <p:cNvSpPr>
            <a:spLocks noChangeArrowheads="1"/>
          </p:cNvSpPr>
          <p:nvPr/>
        </p:nvSpPr>
        <p:spPr bwMode="auto">
          <a:xfrm>
            <a:off x="6780213" y="49847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8" name="Rectangle 794"/>
          <p:cNvSpPr>
            <a:spLocks noChangeArrowheads="1"/>
          </p:cNvSpPr>
          <p:nvPr/>
        </p:nvSpPr>
        <p:spPr bwMode="auto">
          <a:xfrm>
            <a:off x="8901113" y="49847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79" name="Rectangle 795"/>
          <p:cNvSpPr>
            <a:spLocks noChangeArrowheads="1"/>
          </p:cNvSpPr>
          <p:nvPr/>
        </p:nvSpPr>
        <p:spPr bwMode="auto">
          <a:xfrm>
            <a:off x="6229350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0" name="Rectangle 796"/>
          <p:cNvSpPr>
            <a:spLocks noChangeArrowheads="1"/>
          </p:cNvSpPr>
          <p:nvPr/>
        </p:nvSpPr>
        <p:spPr bwMode="auto">
          <a:xfrm>
            <a:off x="6229350" y="5156200"/>
            <a:ext cx="5080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c</a:t>
            </a:r>
          </a:p>
        </p:txBody>
      </p:sp>
      <p:sp>
        <p:nvSpPr>
          <p:cNvPr id="16781" name="Rectangle 797"/>
          <p:cNvSpPr>
            <a:spLocks noChangeArrowheads="1"/>
          </p:cNvSpPr>
          <p:nvPr/>
        </p:nvSpPr>
        <p:spPr bwMode="auto">
          <a:xfrm>
            <a:off x="6453188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2" name="Rectangle 798"/>
          <p:cNvSpPr>
            <a:spLocks noChangeArrowheads="1"/>
          </p:cNvSpPr>
          <p:nvPr/>
        </p:nvSpPr>
        <p:spPr bwMode="auto">
          <a:xfrm>
            <a:off x="6453188" y="515620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&gt;45-50</a:t>
            </a:r>
          </a:p>
        </p:txBody>
      </p:sp>
      <p:sp>
        <p:nvSpPr>
          <p:cNvPr id="16783" name="Rectangle 799"/>
          <p:cNvSpPr>
            <a:spLocks noChangeArrowheads="1"/>
          </p:cNvSpPr>
          <p:nvPr/>
        </p:nvSpPr>
        <p:spPr bwMode="auto">
          <a:xfrm>
            <a:off x="6932613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4" name="Rectangle 800"/>
          <p:cNvSpPr>
            <a:spLocks noChangeArrowheads="1"/>
          </p:cNvSpPr>
          <p:nvPr/>
        </p:nvSpPr>
        <p:spPr bwMode="auto">
          <a:xfrm>
            <a:off x="6932613" y="515620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785" name="Rectangle 801"/>
          <p:cNvSpPr>
            <a:spLocks noChangeArrowheads="1"/>
          </p:cNvSpPr>
          <p:nvPr/>
        </p:nvSpPr>
        <p:spPr bwMode="auto">
          <a:xfrm>
            <a:off x="7286625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6" name="Rectangle 802"/>
          <p:cNvSpPr>
            <a:spLocks noChangeArrowheads="1"/>
          </p:cNvSpPr>
          <p:nvPr/>
        </p:nvSpPr>
        <p:spPr bwMode="auto">
          <a:xfrm>
            <a:off x="7286625" y="515620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787" name="Rectangle 803"/>
          <p:cNvSpPr>
            <a:spLocks noChangeArrowheads="1"/>
          </p:cNvSpPr>
          <p:nvPr/>
        </p:nvSpPr>
        <p:spPr bwMode="auto">
          <a:xfrm>
            <a:off x="7486650" y="5135563"/>
            <a:ext cx="354013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88" name="Rectangle 804"/>
          <p:cNvSpPr>
            <a:spLocks noChangeArrowheads="1"/>
          </p:cNvSpPr>
          <p:nvPr/>
        </p:nvSpPr>
        <p:spPr bwMode="auto">
          <a:xfrm>
            <a:off x="7640638" y="513873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89" name="Rectangle 805"/>
          <p:cNvSpPr>
            <a:spLocks noChangeArrowheads="1"/>
          </p:cNvSpPr>
          <p:nvPr/>
        </p:nvSpPr>
        <p:spPr bwMode="auto">
          <a:xfrm>
            <a:off x="7640638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790" name="Rectangle 806"/>
          <p:cNvSpPr>
            <a:spLocks noChangeArrowheads="1"/>
          </p:cNvSpPr>
          <p:nvPr/>
        </p:nvSpPr>
        <p:spPr bwMode="auto">
          <a:xfrm>
            <a:off x="7486650" y="5240338"/>
            <a:ext cx="354013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1" name="Rectangle 807"/>
          <p:cNvSpPr>
            <a:spLocks noChangeArrowheads="1"/>
          </p:cNvSpPr>
          <p:nvPr/>
        </p:nvSpPr>
        <p:spPr bwMode="auto">
          <a:xfrm>
            <a:off x="7840663" y="511968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2" name="Rectangle 808"/>
          <p:cNvSpPr>
            <a:spLocks noChangeArrowheads="1"/>
          </p:cNvSpPr>
          <p:nvPr/>
        </p:nvSpPr>
        <p:spPr bwMode="auto">
          <a:xfrm>
            <a:off x="7994650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93" name="Rectangle 809"/>
          <p:cNvSpPr>
            <a:spLocks noChangeArrowheads="1"/>
          </p:cNvSpPr>
          <p:nvPr/>
        </p:nvSpPr>
        <p:spPr bwMode="auto">
          <a:xfrm>
            <a:off x="7994650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94" name="Rectangle 810"/>
          <p:cNvSpPr>
            <a:spLocks noChangeArrowheads="1"/>
          </p:cNvSpPr>
          <p:nvPr/>
        </p:nvSpPr>
        <p:spPr bwMode="auto">
          <a:xfrm>
            <a:off x="7840663" y="524033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5" name="Rectangle 811"/>
          <p:cNvSpPr>
            <a:spLocks noChangeArrowheads="1"/>
          </p:cNvSpPr>
          <p:nvPr/>
        </p:nvSpPr>
        <p:spPr bwMode="auto">
          <a:xfrm>
            <a:off x="8194675" y="511968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6" name="Rectangle 812"/>
          <p:cNvSpPr>
            <a:spLocks noChangeArrowheads="1"/>
          </p:cNvSpPr>
          <p:nvPr/>
        </p:nvSpPr>
        <p:spPr bwMode="auto">
          <a:xfrm>
            <a:off x="8347075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797" name="Rectangle 813"/>
          <p:cNvSpPr>
            <a:spLocks noChangeArrowheads="1"/>
          </p:cNvSpPr>
          <p:nvPr/>
        </p:nvSpPr>
        <p:spPr bwMode="auto">
          <a:xfrm>
            <a:off x="8347075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798" name="Rectangle 814"/>
          <p:cNvSpPr>
            <a:spLocks noChangeArrowheads="1"/>
          </p:cNvSpPr>
          <p:nvPr/>
        </p:nvSpPr>
        <p:spPr bwMode="auto">
          <a:xfrm>
            <a:off x="8194675" y="524033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9" name="Rectangle 815"/>
          <p:cNvSpPr>
            <a:spLocks noChangeArrowheads="1"/>
          </p:cNvSpPr>
          <p:nvPr/>
        </p:nvSpPr>
        <p:spPr bwMode="auto">
          <a:xfrm>
            <a:off x="8548688" y="511968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0" name="Rectangle 816"/>
          <p:cNvSpPr>
            <a:spLocks noChangeArrowheads="1"/>
          </p:cNvSpPr>
          <p:nvPr/>
        </p:nvSpPr>
        <p:spPr bwMode="auto">
          <a:xfrm>
            <a:off x="8701088" y="512286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1" name="Rectangle 817"/>
          <p:cNvSpPr>
            <a:spLocks noChangeArrowheads="1"/>
          </p:cNvSpPr>
          <p:nvPr/>
        </p:nvSpPr>
        <p:spPr bwMode="auto">
          <a:xfrm>
            <a:off x="8701088" y="51403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02" name="Rectangle 818"/>
          <p:cNvSpPr>
            <a:spLocks noChangeArrowheads="1"/>
          </p:cNvSpPr>
          <p:nvPr/>
        </p:nvSpPr>
        <p:spPr bwMode="auto">
          <a:xfrm>
            <a:off x="8548688" y="524033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3" name="Rectangle 819"/>
          <p:cNvSpPr>
            <a:spLocks noChangeArrowheads="1"/>
          </p:cNvSpPr>
          <p:nvPr/>
        </p:nvSpPr>
        <p:spPr bwMode="auto">
          <a:xfrm>
            <a:off x="6780213" y="511968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4" name="Rectangle 820"/>
          <p:cNvSpPr>
            <a:spLocks noChangeArrowheads="1"/>
          </p:cNvSpPr>
          <p:nvPr/>
        </p:nvSpPr>
        <p:spPr bwMode="auto">
          <a:xfrm>
            <a:off x="8901113" y="511968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05" name="Rectangle 821"/>
          <p:cNvSpPr>
            <a:spLocks noChangeArrowheads="1"/>
          </p:cNvSpPr>
          <p:nvPr/>
        </p:nvSpPr>
        <p:spPr bwMode="auto">
          <a:xfrm>
            <a:off x="622617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6" name="Rectangle 822"/>
          <p:cNvSpPr>
            <a:spLocks noChangeArrowheads="1"/>
          </p:cNvSpPr>
          <p:nvPr/>
        </p:nvSpPr>
        <p:spPr bwMode="auto">
          <a:xfrm>
            <a:off x="622617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a</a:t>
            </a:r>
          </a:p>
        </p:txBody>
      </p:sp>
      <p:sp>
        <p:nvSpPr>
          <p:cNvPr id="16807" name="Rectangle 823"/>
          <p:cNvSpPr>
            <a:spLocks noChangeArrowheads="1"/>
          </p:cNvSpPr>
          <p:nvPr/>
        </p:nvSpPr>
        <p:spPr bwMode="auto">
          <a:xfrm>
            <a:off x="645318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08" name="Rectangle 824"/>
          <p:cNvSpPr>
            <a:spLocks noChangeArrowheads="1"/>
          </p:cNvSpPr>
          <p:nvPr/>
        </p:nvSpPr>
        <p:spPr bwMode="auto">
          <a:xfrm>
            <a:off x="6453188" y="529272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&gt;40-45</a:t>
            </a:r>
          </a:p>
        </p:txBody>
      </p:sp>
      <p:sp>
        <p:nvSpPr>
          <p:cNvPr id="16809" name="Rectangle 825"/>
          <p:cNvSpPr>
            <a:spLocks noChangeArrowheads="1"/>
          </p:cNvSpPr>
          <p:nvPr/>
        </p:nvSpPr>
        <p:spPr bwMode="auto">
          <a:xfrm>
            <a:off x="6932613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0" name="Rectangle 826"/>
          <p:cNvSpPr>
            <a:spLocks noChangeArrowheads="1"/>
          </p:cNvSpPr>
          <p:nvPr/>
        </p:nvSpPr>
        <p:spPr bwMode="auto">
          <a:xfrm>
            <a:off x="6932613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811" name="Rectangle 827"/>
          <p:cNvSpPr>
            <a:spLocks noChangeArrowheads="1"/>
          </p:cNvSpPr>
          <p:nvPr/>
        </p:nvSpPr>
        <p:spPr bwMode="auto">
          <a:xfrm>
            <a:off x="728662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2" name="Rectangle 828"/>
          <p:cNvSpPr>
            <a:spLocks noChangeArrowheads="1"/>
          </p:cNvSpPr>
          <p:nvPr/>
        </p:nvSpPr>
        <p:spPr bwMode="auto">
          <a:xfrm>
            <a:off x="728662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0</a:t>
            </a:r>
          </a:p>
        </p:txBody>
      </p:sp>
      <p:sp>
        <p:nvSpPr>
          <p:cNvPr id="16813" name="Rectangle 829"/>
          <p:cNvSpPr>
            <a:spLocks noChangeArrowheads="1"/>
          </p:cNvSpPr>
          <p:nvPr/>
        </p:nvSpPr>
        <p:spPr bwMode="auto">
          <a:xfrm>
            <a:off x="764063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4" name="Rectangle 830"/>
          <p:cNvSpPr>
            <a:spLocks noChangeArrowheads="1"/>
          </p:cNvSpPr>
          <p:nvPr/>
        </p:nvSpPr>
        <p:spPr bwMode="auto">
          <a:xfrm>
            <a:off x="7640638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15" name="Rectangle 831"/>
          <p:cNvSpPr>
            <a:spLocks noChangeArrowheads="1"/>
          </p:cNvSpPr>
          <p:nvPr/>
        </p:nvSpPr>
        <p:spPr bwMode="auto">
          <a:xfrm>
            <a:off x="7840663" y="5270500"/>
            <a:ext cx="354012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16" name="Rectangle 832"/>
          <p:cNvSpPr>
            <a:spLocks noChangeArrowheads="1"/>
          </p:cNvSpPr>
          <p:nvPr/>
        </p:nvSpPr>
        <p:spPr bwMode="auto">
          <a:xfrm>
            <a:off x="7994650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17" name="Rectangle 833"/>
          <p:cNvSpPr>
            <a:spLocks noChangeArrowheads="1"/>
          </p:cNvSpPr>
          <p:nvPr/>
        </p:nvSpPr>
        <p:spPr bwMode="auto">
          <a:xfrm>
            <a:off x="7994650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18" name="Rectangle 834"/>
          <p:cNvSpPr>
            <a:spLocks noChangeArrowheads="1"/>
          </p:cNvSpPr>
          <p:nvPr/>
        </p:nvSpPr>
        <p:spPr bwMode="auto">
          <a:xfrm>
            <a:off x="7840663" y="5391150"/>
            <a:ext cx="354012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19" name="Rectangle 835"/>
          <p:cNvSpPr>
            <a:spLocks noChangeArrowheads="1"/>
          </p:cNvSpPr>
          <p:nvPr/>
        </p:nvSpPr>
        <p:spPr bwMode="auto">
          <a:xfrm>
            <a:off x="8194675" y="527050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0" name="Rectangle 836"/>
          <p:cNvSpPr>
            <a:spLocks noChangeArrowheads="1"/>
          </p:cNvSpPr>
          <p:nvPr/>
        </p:nvSpPr>
        <p:spPr bwMode="auto">
          <a:xfrm>
            <a:off x="8347075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21" name="Rectangle 837"/>
          <p:cNvSpPr>
            <a:spLocks noChangeArrowheads="1"/>
          </p:cNvSpPr>
          <p:nvPr/>
        </p:nvSpPr>
        <p:spPr bwMode="auto">
          <a:xfrm>
            <a:off x="8347075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22" name="Rectangle 838"/>
          <p:cNvSpPr>
            <a:spLocks noChangeArrowheads="1"/>
          </p:cNvSpPr>
          <p:nvPr/>
        </p:nvSpPr>
        <p:spPr bwMode="auto">
          <a:xfrm>
            <a:off x="8194675" y="539115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3" name="Rectangle 839"/>
          <p:cNvSpPr>
            <a:spLocks noChangeArrowheads="1"/>
          </p:cNvSpPr>
          <p:nvPr/>
        </p:nvSpPr>
        <p:spPr bwMode="auto">
          <a:xfrm>
            <a:off x="8548688" y="527050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4" name="Rectangle 840"/>
          <p:cNvSpPr>
            <a:spLocks noChangeArrowheads="1"/>
          </p:cNvSpPr>
          <p:nvPr/>
        </p:nvSpPr>
        <p:spPr bwMode="auto">
          <a:xfrm>
            <a:off x="8701088" y="527367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25" name="Rectangle 841"/>
          <p:cNvSpPr>
            <a:spLocks noChangeArrowheads="1"/>
          </p:cNvSpPr>
          <p:nvPr/>
        </p:nvSpPr>
        <p:spPr bwMode="auto">
          <a:xfrm>
            <a:off x="8701088" y="529272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26" name="Rectangle 842"/>
          <p:cNvSpPr>
            <a:spLocks noChangeArrowheads="1"/>
          </p:cNvSpPr>
          <p:nvPr/>
        </p:nvSpPr>
        <p:spPr bwMode="auto">
          <a:xfrm>
            <a:off x="8548688" y="539115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7" name="Rectangle 843"/>
          <p:cNvSpPr>
            <a:spLocks noChangeArrowheads="1"/>
          </p:cNvSpPr>
          <p:nvPr/>
        </p:nvSpPr>
        <p:spPr bwMode="auto">
          <a:xfrm>
            <a:off x="6780213" y="527050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8" name="Rectangle 844"/>
          <p:cNvSpPr>
            <a:spLocks noChangeArrowheads="1"/>
          </p:cNvSpPr>
          <p:nvPr/>
        </p:nvSpPr>
        <p:spPr bwMode="auto">
          <a:xfrm>
            <a:off x="8901113" y="527050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29" name="Rectangle 845"/>
          <p:cNvSpPr>
            <a:spLocks noChangeArrowheads="1"/>
          </p:cNvSpPr>
          <p:nvPr/>
        </p:nvSpPr>
        <p:spPr bwMode="auto">
          <a:xfrm>
            <a:off x="624363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0" name="Rectangle 846"/>
          <p:cNvSpPr>
            <a:spLocks noChangeArrowheads="1"/>
          </p:cNvSpPr>
          <p:nvPr/>
        </p:nvSpPr>
        <p:spPr bwMode="auto">
          <a:xfrm>
            <a:off x="6243638" y="5443538"/>
            <a:ext cx="222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l</a:t>
            </a:r>
          </a:p>
        </p:txBody>
      </p:sp>
      <p:sp>
        <p:nvSpPr>
          <p:cNvPr id="16831" name="Rectangle 847"/>
          <p:cNvSpPr>
            <a:spLocks noChangeArrowheads="1"/>
          </p:cNvSpPr>
          <p:nvPr/>
        </p:nvSpPr>
        <p:spPr bwMode="auto">
          <a:xfrm>
            <a:off x="645318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2" name="Rectangle 848"/>
          <p:cNvSpPr>
            <a:spLocks noChangeArrowheads="1"/>
          </p:cNvSpPr>
          <p:nvPr/>
        </p:nvSpPr>
        <p:spPr bwMode="auto">
          <a:xfrm>
            <a:off x="6453188" y="5443538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&gt;35-40</a:t>
            </a:r>
          </a:p>
        </p:txBody>
      </p:sp>
      <p:sp>
        <p:nvSpPr>
          <p:cNvPr id="16833" name="Rectangle 849"/>
          <p:cNvSpPr>
            <a:spLocks noChangeArrowheads="1"/>
          </p:cNvSpPr>
          <p:nvPr/>
        </p:nvSpPr>
        <p:spPr bwMode="auto">
          <a:xfrm>
            <a:off x="6932613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4" name="Rectangle 850"/>
          <p:cNvSpPr>
            <a:spLocks noChangeArrowheads="1"/>
          </p:cNvSpPr>
          <p:nvPr/>
        </p:nvSpPr>
        <p:spPr bwMode="auto">
          <a:xfrm>
            <a:off x="6932613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35" name="Rectangle 851"/>
          <p:cNvSpPr>
            <a:spLocks noChangeArrowheads="1"/>
          </p:cNvSpPr>
          <p:nvPr/>
        </p:nvSpPr>
        <p:spPr bwMode="auto">
          <a:xfrm>
            <a:off x="7286625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6" name="Rectangle 852"/>
          <p:cNvSpPr>
            <a:spLocks noChangeArrowheads="1"/>
          </p:cNvSpPr>
          <p:nvPr/>
        </p:nvSpPr>
        <p:spPr bwMode="auto">
          <a:xfrm>
            <a:off x="7286625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37" name="Rectangle 853"/>
          <p:cNvSpPr>
            <a:spLocks noChangeArrowheads="1"/>
          </p:cNvSpPr>
          <p:nvPr/>
        </p:nvSpPr>
        <p:spPr bwMode="auto">
          <a:xfrm>
            <a:off x="7486650" y="5421313"/>
            <a:ext cx="354013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38" name="Rectangle 854"/>
          <p:cNvSpPr>
            <a:spLocks noChangeArrowheads="1"/>
          </p:cNvSpPr>
          <p:nvPr/>
        </p:nvSpPr>
        <p:spPr bwMode="auto">
          <a:xfrm>
            <a:off x="7640638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39" name="Rectangle 855"/>
          <p:cNvSpPr>
            <a:spLocks noChangeArrowheads="1"/>
          </p:cNvSpPr>
          <p:nvPr/>
        </p:nvSpPr>
        <p:spPr bwMode="auto">
          <a:xfrm>
            <a:off x="7640638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40" name="Rectangle 856"/>
          <p:cNvSpPr>
            <a:spLocks noChangeArrowheads="1"/>
          </p:cNvSpPr>
          <p:nvPr/>
        </p:nvSpPr>
        <p:spPr bwMode="auto">
          <a:xfrm>
            <a:off x="7486650" y="5541963"/>
            <a:ext cx="354013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1" name="Rectangle 857"/>
          <p:cNvSpPr>
            <a:spLocks noChangeArrowheads="1"/>
          </p:cNvSpPr>
          <p:nvPr/>
        </p:nvSpPr>
        <p:spPr bwMode="auto">
          <a:xfrm>
            <a:off x="7840663" y="5421313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2" name="Rectangle 858"/>
          <p:cNvSpPr>
            <a:spLocks noChangeArrowheads="1"/>
          </p:cNvSpPr>
          <p:nvPr/>
        </p:nvSpPr>
        <p:spPr bwMode="auto">
          <a:xfrm>
            <a:off x="7994650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43" name="Rectangle 859"/>
          <p:cNvSpPr>
            <a:spLocks noChangeArrowheads="1"/>
          </p:cNvSpPr>
          <p:nvPr/>
        </p:nvSpPr>
        <p:spPr bwMode="auto">
          <a:xfrm>
            <a:off x="7994650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44" name="Rectangle 860"/>
          <p:cNvSpPr>
            <a:spLocks noChangeArrowheads="1"/>
          </p:cNvSpPr>
          <p:nvPr/>
        </p:nvSpPr>
        <p:spPr bwMode="auto">
          <a:xfrm>
            <a:off x="7840663" y="55419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5" name="Rectangle 861"/>
          <p:cNvSpPr>
            <a:spLocks noChangeArrowheads="1"/>
          </p:cNvSpPr>
          <p:nvPr/>
        </p:nvSpPr>
        <p:spPr bwMode="auto">
          <a:xfrm>
            <a:off x="8194675" y="5421313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6" name="Rectangle 862"/>
          <p:cNvSpPr>
            <a:spLocks noChangeArrowheads="1"/>
          </p:cNvSpPr>
          <p:nvPr/>
        </p:nvSpPr>
        <p:spPr bwMode="auto">
          <a:xfrm>
            <a:off x="8347075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47" name="Rectangle 863"/>
          <p:cNvSpPr>
            <a:spLocks noChangeArrowheads="1"/>
          </p:cNvSpPr>
          <p:nvPr/>
        </p:nvSpPr>
        <p:spPr bwMode="auto">
          <a:xfrm>
            <a:off x="8347075" y="544353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48" name="Rectangle 864"/>
          <p:cNvSpPr>
            <a:spLocks noChangeArrowheads="1"/>
          </p:cNvSpPr>
          <p:nvPr/>
        </p:nvSpPr>
        <p:spPr bwMode="auto">
          <a:xfrm>
            <a:off x="8194675" y="55419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49" name="Rectangle 865"/>
          <p:cNvSpPr>
            <a:spLocks noChangeArrowheads="1"/>
          </p:cNvSpPr>
          <p:nvPr/>
        </p:nvSpPr>
        <p:spPr bwMode="auto">
          <a:xfrm>
            <a:off x="8548688" y="5421313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0" name="Rectangle 866"/>
          <p:cNvSpPr>
            <a:spLocks noChangeArrowheads="1"/>
          </p:cNvSpPr>
          <p:nvPr/>
        </p:nvSpPr>
        <p:spPr bwMode="auto">
          <a:xfrm>
            <a:off x="8731250" y="5424488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1" name="Rectangle 867"/>
          <p:cNvSpPr>
            <a:spLocks noChangeArrowheads="1"/>
          </p:cNvSpPr>
          <p:nvPr/>
        </p:nvSpPr>
        <p:spPr bwMode="auto">
          <a:xfrm>
            <a:off x="8548688" y="55419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2" name="Rectangle 868"/>
          <p:cNvSpPr>
            <a:spLocks noChangeArrowheads="1"/>
          </p:cNvSpPr>
          <p:nvPr/>
        </p:nvSpPr>
        <p:spPr bwMode="auto">
          <a:xfrm>
            <a:off x="6780213" y="5421313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3" name="Rectangle 869"/>
          <p:cNvSpPr>
            <a:spLocks noChangeArrowheads="1"/>
          </p:cNvSpPr>
          <p:nvPr/>
        </p:nvSpPr>
        <p:spPr bwMode="auto">
          <a:xfrm>
            <a:off x="8901113" y="5421313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4" name="Rectangle 870"/>
          <p:cNvSpPr>
            <a:spLocks noChangeArrowheads="1"/>
          </p:cNvSpPr>
          <p:nvPr/>
        </p:nvSpPr>
        <p:spPr bwMode="auto">
          <a:xfrm>
            <a:off x="62547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5" name="Rectangle 871"/>
          <p:cNvSpPr>
            <a:spLocks noChangeArrowheads="1"/>
          </p:cNvSpPr>
          <p:nvPr/>
        </p:nvSpPr>
        <p:spPr bwMode="auto">
          <a:xfrm>
            <a:off x="645318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6" name="Rectangle 872"/>
          <p:cNvSpPr>
            <a:spLocks noChangeArrowheads="1"/>
          </p:cNvSpPr>
          <p:nvPr/>
        </p:nvSpPr>
        <p:spPr bwMode="auto">
          <a:xfrm>
            <a:off x="6453188" y="5594350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&gt;30-35</a:t>
            </a:r>
          </a:p>
        </p:txBody>
      </p:sp>
      <p:sp>
        <p:nvSpPr>
          <p:cNvPr id="16857" name="Rectangle 873"/>
          <p:cNvSpPr>
            <a:spLocks noChangeArrowheads="1"/>
          </p:cNvSpPr>
          <p:nvPr/>
        </p:nvSpPr>
        <p:spPr bwMode="auto">
          <a:xfrm>
            <a:off x="6932613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58" name="Rectangle 874"/>
          <p:cNvSpPr>
            <a:spLocks noChangeArrowheads="1"/>
          </p:cNvSpPr>
          <p:nvPr/>
        </p:nvSpPr>
        <p:spPr bwMode="auto">
          <a:xfrm>
            <a:off x="6932613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1</a:t>
            </a:r>
          </a:p>
        </p:txBody>
      </p:sp>
      <p:sp>
        <p:nvSpPr>
          <p:cNvPr id="16859" name="Rectangle 875"/>
          <p:cNvSpPr>
            <a:spLocks noChangeArrowheads="1"/>
          </p:cNvSpPr>
          <p:nvPr/>
        </p:nvSpPr>
        <p:spPr bwMode="auto">
          <a:xfrm>
            <a:off x="7134225" y="5572125"/>
            <a:ext cx="352425" cy="122238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0" name="Rectangle 876"/>
          <p:cNvSpPr>
            <a:spLocks noChangeArrowheads="1"/>
          </p:cNvSpPr>
          <p:nvPr/>
        </p:nvSpPr>
        <p:spPr bwMode="auto">
          <a:xfrm>
            <a:off x="7286625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1" name="Rectangle 877"/>
          <p:cNvSpPr>
            <a:spLocks noChangeArrowheads="1"/>
          </p:cNvSpPr>
          <p:nvPr/>
        </p:nvSpPr>
        <p:spPr bwMode="auto">
          <a:xfrm>
            <a:off x="7286625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62" name="Rectangle 878"/>
          <p:cNvSpPr>
            <a:spLocks noChangeArrowheads="1"/>
          </p:cNvSpPr>
          <p:nvPr/>
        </p:nvSpPr>
        <p:spPr bwMode="auto">
          <a:xfrm>
            <a:off x="7134225" y="5694363"/>
            <a:ext cx="352425" cy="30162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3" name="Rectangle 879"/>
          <p:cNvSpPr>
            <a:spLocks noChangeArrowheads="1"/>
          </p:cNvSpPr>
          <p:nvPr/>
        </p:nvSpPr>
        <p:spPr bwMode="auto">
          <a:xfrm>
            <a:off x="7486650" y="5572125"/>
            <a:ext cx="354013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4" name="Rectangle 880"/>
          <p:cNvSpPr>
            <a:spLocks noChangeArrowheads="1"/>
          </p:cNvSpPr>
          <p:nvPr/>
        </p:nvSpPr>
        <p:spPr bwMode="auto">
          <a:xfrm>
            <a:off x="764063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5" name="Rectangle 881"/>
          <p:cNvSpPr>
            <a:spLocks noChangeArrowheads="1"/>
          </p:cNvSpPr>
          <p:nvPr/>
        </p:nvSpPr>
        <p:spPr bwMode="auto">
          <a:xfrm>
            <a:off x="7640638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66" name="Rectangle 882"/>
          <p:cNvSpPr>
            <a:spLocks noChangeArrowheads="1"/>
          </p:cNvSpPr>
          <p:nvPr/>
        </p:nvSpPr>
        <p:spPr bwMode="auto">
          <a:xfrm>
            <a:off x="7486650" y="56943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7" name="Rectangle 883"/>
          <p:cNvSpPr>
            <a:spLocks noChangeArrowheads="1"/>
          </p:cNvSpPr>
          <p:nvPr/>
        </p:nvSpPr>
        <p:spPr bwMode="auto">
          <a:xfrm>
            <a:off x="7840663" y="5572125"/>
            <a:ext cx="354012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68" name="Rectangle 884"/>
          <p:cNvSpPr>
            <a:spLocks noChangeArrowheads="1"/>
          </p:cNvSpPr>
          <p:nvPr/>
        </p:nvSpPr>
        <p:spPr bwMode="auto">
          <a:xfrm>
            <a:off x="79946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69" name="Rectangle 885"/>
          <p:cNvSpPr>
            <a:spLocks noChangeArrowheads="1"/>
          </p:cNvSpPr>
          <p:nvPr/>
        </p:nvSpPr>
        <p:spPr bwMode="auto">
          <a:xfrm>
            <a:off x="7994650" y="5594350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70" name="Rectangle 886"/>
          <p:cNvSpPr>
            <a:spLocks noChangeArrowheads="1"/>
          </p:cNvSpPr>
          <p:nvPr/>
        </p:nvSpPr>
        <p:spPr bwMode="auto">
          <a:xfrm>
            <a:off x="7840663" y="5694363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1" name="Rectangle 887"/>
          <p:cNvSpPr>
            <a:spLocks noChangeArrowheads="1"/>
          </p:cNvSpPr>
          <p:nvPr/>
        </p:nvSpPr>
        <p:spPr bwMode="auto">
          <a:xfrm>
            <a:off x="8194675" y="5572125"/>
            <a:ext cx="354013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2" name="Rectangle 888"/>
          <p:cNvSpPr>
            <a:spLocks noChangeArrowheads="1"/>
          </p:cNvSpPr>
          <p:nvPr/>
        </p:nvSpPr>
        <p:spPr bwMode="auto">
          <a:xfrm>
            <a:off x="8377238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73" name="Rectangle 889"/>
          <p:cNvSpPr>
            <a:spLocks noChangeArrowheads="1"/>
          </p:cNvSpPr>
          <p:nvPr/>
        </p:nvSpPr>
        <p:spPr bwMode="auto">
          <a:xfrm>
            <a:off x="8194675" y="5694363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4" name="Rectangle 890"/>
          <p:cNvSpPr>
            <a:spLocks noChangeArrowheads="1"/>
          </p:cNvSpPr>
          <p:nvPr/>
        </p:nvSpPr>
        <p:spPr bwMode="auto">
          <a:xfrm>
            <a:off x="8548688" y="5572125"/>
            <a:ext cx="352425" cy="122238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" name="Rectangle 891"/>
          <p:cNvSpPr>
            <a:spLocks noChangeArrowheads="1"/>
          </p:cNvSpPr>
          <p:nvPr/>
        </p:nvSpPr>
        <p:spPr bwMode="auto">
          <a:xfrm>
            <a:off x="8731250" y="55753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76" name="Rectangle 892"/>
          <p:cNvSpPr>
            <a:spLocks noChangeArrowheads="1"/>
          </p:cNvSpPr>
          <p:nvPr/>
        </p:nvSpPr>
        <p:spPr bwMode="auto">
          <a:xfrm>
            <a:off x="8548688" y="5694363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7" name="Rectangle 893"/>
          <p:cNvSpPr>
            <a:spLocks noChangeArrowheads="1"/>
          </p:cNvSpPr>
          <p:nvPr/>
        </p:nvSpPr>
        <p:spPr bwMode="auto">
          <a:xfrm>
            <a:off x="6780213" y="5572125"/>
            <a:ext cx="7937" cy="1524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8" name="Rectangle 894"/>
          <p:cNvSpPr>
            <a:spLocks noChangeArrowheads="1"/>
          </p:cNvSpPr>
          <p:nvPr/>
        </p:nvSpPr>
        <p:spPr bwMode="auto">
          <a:xfrm>
            <a:off x="8901113" y="5572125"/>
            <a:ext cx="9525" cy="15240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9" name="Rectangle 895"/>
          <p:cNvSpPr>
            <a:spLocks noChangeArrowheads="1"/>
          </p:cNvSpPr>
          <p:nvPr/>
        </p:nvSpPr>
        <p:spPr bwMode="auto">
          <a:xfrm>
            <a:off x="62198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0" name="Rectangle 896"/>
          <p:cNvSpPr>
            <a:spLocks noChangeArrowheads="1"/>
          </p:cNvSpPr>
          <p:nvPr/>
        </p:nvSpPr>
        <p:spPr bwMode="auto">
          <a:xfrm>
            <a:off x="6219825" y="5745163"/>
            <a:ext cx="73025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H</a:t>
            </a:r>
          </a:p>
        </p:txBody>
      </p:sp>
      <p:sp>
        <p:nvSpPr>
          <p:cNvPr id="16881" name="Rectangle 897"/>
          <p:cNvSpPr>
            <a:spLocks noChangeArrowheads="1"/>
          </p:cNvSpPr>
          <p:nvPr/>
        </p:nvSpPr>
        <p:spPr bwMode="auto">
          <a:xfrm>
            <a:off x="645318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2" name="Rectangle 898"/>
          <p:cNvSpPr>
            <a:spLocks noChangeArrowheads="1"/>
          </p:cNvSpPr>
          <p:nvPr/>
        </p:nvSpPr>
        <p:spPr bwMode="auto">
          <a:xfrm>
            <a:off x="6453188" y="5745163"/>
            <a:ext cx="31908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&gt;25-30</a:t>
            </a:r>
          </a:p>
        </p:txBody>
      </p:sp>
      <p:sp>
        <p:nvSpPr>
          <p:cNvPr id="16883" name="Rectangle 899"/>
          <p:cNvSpPr>
            <a:spLocks noChangeArrowheads="1"/>
          </p:cNvSpPr>
          <p:nvPr/>
        </p:nvSpPr>
        <p:spPr bwMode="auto">
          <a:xfrm>
            <a:off x="6788150" y="5724525"/>
            <a:ext cx="346075" cy="120650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4" name="Rectangle 900"/>
          <p:cNvSpPr>
            <a:spLocks noChangeArrowheads="1"/>
          </p:cNvSpPr>
          <p:nvPr/>
        </p:nvSpPr>
        <p:spPr bwMode="auto">
          <a:xfrm>
            <a:off x="6932613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5" name="Rectangle 901"/>
          <p:cNvSpPr>
            <a:spLocks noChangeArrowheads="1"/>
          </p:cNvSpPr>
          <p:nvPr/>
        </p:nvSpPr>
        <p:spPr bwMode="auto">
          <a:xfrm>
            <a:off x="6932613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2</a:t>
            </a:r>
          </a:p>
        </p:txBody>
      </p:sp>
      <p:sp>
        <p:nvSpPr>
          <p:cNvPr id="16886" name="Rectangle 902"/>
          <p:cNvSpPr>
            <a:spLocks noChangeArrowheads="1"/>
          </p:cNvSpPr>
          <p:nvPr/>
        </p:nvSpPr>
        <p:spPr bwMode="auto">
          <a:xfrm>
            <a:off x="6788150" y="5845175"/>
            <a:ext cx="346075" cy="30163"/>
          </a:xfrm>
          <a:prstGeom prst="rect">
            <a:avLst/>
          </a:prstGeom>
          <a:solidFill>
            <a:srgbClr val="E5E5E5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7" name="Rectangle 903"/>
          <p:cNvSpPr>
            <a:spLocks noChangeArrowheads="1"/>
          </p:cNvSpPr>
          <p:nvPr/>
        </p:nvSpPr>
        <p:spPr bwMode="auto">
          <a:xfrm>
            <a:off x="7134225" y="57245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88" name="Rectangle 904"/>
          <p:cNvSpPr>
            <a:spLocks noChangeArrowheads="1"/>
          </p:cNvSpPr>
          <p:nvPr/>
        </p:nvSpPr>
        <p:spPr bwMode="auto">
          <a:xfrm>
            <a:off x="72866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89" name="Rectangle 905"/>
          <p:cNvSpPr>
            <a:spLocks noChangeArrowheads="1"/>
          </p:cNvSpPr>
          <p:nvPr/>
        </p:nvSpPr>
        <p:spPr bwMode="auto">
          <a:xfrm>
            <a:off x="7286625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90" name="Rectangle 906"/>
          <p:cNvSpPr>
            <a:spLocks noChangeArrowheads="1"/>
          </p:cNvSpPr>
          <p:nvPr/>
        </p:nvSpPr>
        <p:spPr bwMode="auto">
          <a:xfrm>
            <a:off x="7134225" y="58451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1" name="Rectangle 907"/>
          <p:cNvSpPr>
            <a:spLocks noChangeArrowheads="1"/>
          </p:cNvSpPr>
          <p:nvPr/>
        </p:nvSpPr>
        <p:spPr bwMode="auto">
          <a:xfrm>
            <a:off x="7486650" y="57245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2" name="Rectangle 908"/>
          <p:cNvSpPr>
            <a:spLocks noChangeArrowheads="1"/>
          </p:cNvSpPr>
          <p:nvPr/>
        </p:nvSpPr>
        <p:spPr bwMode="auto">
          <a:xfrm>
            <a:off x="764063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93" name="Rectangle 909"/>
          <p:cNvSpPr>
            <a:spLocks noChangeArrowheads="1"/>
          </p:cNvSpPr>
          <p:nvPr/>
        </p:nvSpPr>
        <p:spPr bwMode="auto">
          <a:xfrm>
            <a:off x="7640638" y="5745163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894" name="Rectangle 910"/>
          <p:cNvSpPr>
            <a:spLocks noChangeArrowheads="1"/>
          </p:cNvSpPr>
          <p:nvPr/>
        </p:nvSpPr>
        <p:spPr bwMode="auto">
          <a:xfrm>
            <a:off x="7486650" y="58451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5" name="Rectangle 911"/>
          <p:cNvSpPr>
            <a:spLocks noChangeArrowheads="1"/>
          </p:cNvSpPr>
          <p:nvPr/>
        </p:nvSpPr>
        <p:spPr bwMode="auto">
          <a:xfrm>
            <a:off x="7840663" y="5724525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" name="Rectangle 912"/>
          <p:cNvSpPr>
            <a:spLocks noChangeArrowheads="1"/>
          </p:cNvSpPr>
          <p:nvPr/>
        </p:nvSpPr>
        <p:spPr bwMode="auto">
          <a:xfrm>
            <a:off x="8023225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897" name="Rectangle 913"/>
          <p:cNvSpPr>
            <a:spLocks noChangeArrowheads="1"/>
          </p:cNvSpPr>
          <p:nvPr/>
        </p:nvSpPr>
        <p:spPr bwMode="auto">
          <a:xfrm>
            <a:off x="7840663" y="5845175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" name="Rectangle 914"/>
          <p:cNvSpPr>
            <a:spLocks noChangeArrowheads="1"/>
          </p:cNvSpPr>
          <p:nvPr/>
        </p:nvSpPr>
        <p:spPr bwMode="auto">
          <a:xfrm>
            <a:off x="8194675" y="5724525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" name="Rectangle 915"/>
          <p:cNvSpPr>
            <a:spLocks noChangeArrowheads="1"/>
          </p:cNvSpPr>
          <p:nvPr/>
        </p:nvSpPr>
        <p:spPr bwMode="auto">
          <a:xfrm>
            <a:off x="8377238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0" name="Rectangle 916"/>
          <p:cNvSpPr>
            <a:spLocks noChangeArrowheads="1"/>
          </p:cNvSpPr>
          <p:nvPr/>
        </p:nvSpPr>
        <p:spPr bwMode="auto">
          <a:xfrm>
            <a:off x="8194675" y="5845175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1" name="Rectangle 917"/>
          <p:cNvSpPr>
            <a:spLocks noChangeArrowheads="1"/>
          </p:cNvSpPr>
          <p:nvPr/>
        </p:nvSpPr>
        <p:spPr bwMode="auto">
          <a:xfrm>
            <a:off x="8548688" y="5724525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2" name="Rectangle 918"/>
          <p:cNvSpPr>
            <a:spLocks noChangeArrowheads="1"/>
          </p:cNvSpPr>
          <p:nvPr/>
        </p:nvSpPr>
        <p:spPr bwMode="auto">
          <a:xfrm>
            <a:off x="8731250" y="5726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3" name="Rectangle 919"/>
          <p:cNvSpPr>
            <a:spLocks noChangeArrowheads="1"/>
          </p:cNvSpPr>
          <p:nvPr/>
        </p:nvSpPr>
        <p:spPr bwMode="auto">
          <a:xfrm>
            <a:off x="8548688" y="5845175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4" name="Rectangle 920"/>
          <p:cNvSpPr>
            <a:spLocks noChangeArrowheads="1"/>
          </p:cNvSpPr>
          <p:nvPr/>
        </p:nvSpPr>
        <p:spPr bwMode="auto">
          <a:xfrm>
            <a:off x="6780213" y="5724525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5" name="Rectangle 921"/>
          <p:cNvSpPr>
            <a:spLocks noChangeArrowheads="1"/>
          </p:cNvSpPr>
          <p:nvPr/>
        </p:nvSpPr>
        <p:spPr bwMode="auto">
          <a:xfrm>
            <a:off x="8901113" y="5724525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6" name="Rectangle 922"/>
          <p:cNvSpPr>
            <a:spLocks noChangeArrowheads="1"/>
          </p:cNvSpPr>
          <p:nvPr/>
        </p:nvSpPr>
        <p:spPr bwMode="auto">
          <a:xfrm>
            <a:off x="624046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7" name="Rectangle 923"/>
          <p:cNvSpPr>
            <a:spLocks noChangeArrowheads="1"/>
          </p:cNvSpPr>
          <p:nvPr/>
        </p:nvSpPr>
        <p:spPr bwMode="auto">
          <a:xfrm>
            <a:off x="6240463" y="5895975"/>
            <a:ext cx="28575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t</a:t>
            </a:r>
          </a:p>
        </p:txBody>
      </p:sp>
      <p:sp>
        <p:nvSpPr>
          <p:cNvPr id="16908" name="Rectangle 924"/>
          <p:cNvSpPr>
            <a:spLocks noChangeArrowheads="1"/>
          </p:cNvSpPr>
          <p:nvPr/>
        </p:nvSpPr>
        <p:spPr bwMode="auto">
          <a:xfrm>
            <a:off x="6453188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09" name="Rectangle 925"/>
          <p:cNvSpPr>
            <a:spLocks noChangeArrowheads="1"/>
          </p:cNvSpPr>
          <p:nvPr/>
        </p:nvSpPr>
        <p:spPr bwMode="auto">
          <a:xfrm>
            <a:off x="6453188" y="5895975"/>
            <a:ext cx="319087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&gt;20-25</a:t>
            </a:r>
          </a:p>
        </p:txBody>
      </p:sp>
      <p:sp>
        <p:nvSpPr>
          <p:cNvPr id="16910" name="Rectangle 926"/>
          <p:cNvSpPr>
            <a:spLocks noChangeArrowheads="1"/>
          </p:cNvSpPr>
          <p:nvPr/>
        </p:nvSpPr>
        <p:spPr bwMode="auto">
          <a:xfrm>
            <a:off x="6788150" y="5875338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1" name="Rectangle 927"/>
          <p:cNvSpPr>
            <a:spLocks noChangeArrowheads="1"/>
          </p:cNvSpPr>
          <p:nvPr/>
        </p:nvSpPr>
        <p:spPr bwMode="auto">
          <a:xfrm>
            <a:off x="693261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12" name="Rectangle 928"/>
          <p:cNvSpPr>
            <a:spLocks noChangeArrowheads="1"/>
          </p:cNvSpPr>
          <p:nvPr/>
        </p:nvSpPr>
        <p:spPr bwMode="auto">
          <a:xfrm>
            <a:off x="6932613" y="58959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13" name="Rectangle 929"/>
          <p:cNvSpPr>
            <a:spLocks noChangeArrowheads="1"/>
          </p:cNvSpPr>
          <p:nvPr/>
        </p:nvSpPr>
        <p:spPr bwMode="auto">
          <a:xfrm>
            <a:off x="6788150" y="5995988"/>
            <a:ext cx="34607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4" name="Rectangle 930"/>
          <p:cNvSpPr>
            <a:spLocks noChangeArrowheads="1"/>
          </p:cNvSpPr>
          <p:nvPr/>
        </p:nvSpPr>
        <p:spPr bwMode="auto">
          <a:xfrm>
            <a:off x="7134225" y="58753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5" name="Rectangle 931"/>
          <p:cNvSpPr>
            <a:spLocks noChangeArrowheads="1"/>
          </p:cNvSpPr>
          <p:nvPr/>
        </p:nvSpPr>
        <p:spPr bwMode="auto">
          <a:xfrm>
            <a:off x="7286625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16" name="Rectangle 932"/>
          <p:cNvSpPr>
            <a:spLocks noChangeArrowheads="1"/>
          </p:cNvSpPr>
          <p:nvPr/>
        </p:nvSpPr>
        <p:spPr bwMode="auto">
          <a:xfrm>
            <a:off x="7286625" y="5895975"/>
            <a:ext cx="57150" cy="12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17" name="Rectangle 933"/>
          <p:cNvSpPr>
            <a:spLocks noChangeArrowheads="1"/>
          </p:cNvSpPr>
          <p:nvPr/>
        </p:nvSpPr>
        <p:spPr bwMode="auto">
          <a:xfrm>
            <a:off x="7134225" y="59959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8" name="Rectangle 934"/>
          <p:cNvSpPr>
            <a:spLocks noChangeArrowheads="1"/>
          </p:cNvSpPr>
          <p:nvPr/>
        </p:nvSpPr>
        <p:spPr bwMode="auto">
          <a:xfrm>
            <a:off x="7486650" y="58753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9" name="Rectangle 935"/>
          <p:cNvSpPr>
            <a:spLocks noChangeArrowheads="1"/>
          </p:cNvSpPr>
          <p:nvPr/>
        </p:nvSpPr>
        <p:spPr bwMode="auto">
          <a:xfrm>
            <a:off x="7669213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0" name="Rectangle 936"/>
          <p:cNvSpPr>
            <a:spLocks noChangeArrowheads="1"/>
          </p:cNvSpPr>
          <p:nvPr/>
        </p:nvSpPr>
        <p:spPr bwMode="auto">
          <a:xfrm>
            <a:off x="7486650" y="59959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1" name="Rectangle 937"/>
          <p:cNvSpPr>
            <a:spLocks noChangeArrowheads="1"/>
          </p:cNvSpPr>
          <p:nvPr/>
        </p:nvSpPr>
        <p:spPr bwMode="auto">
          <a:xfrm>
            <a:off x="7840663" y="5875338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2" name="Rectangle 938"/>
          <p:cNvSpPr>
            <a:spLocks noChangeArrowheads="1"/>
          </p:cNvSpPr>
          <p:nvPr/>
        </p:nvSpPr>
        <p:spPr bwMode="auto">
          <a:xfrm>
            <a:off x="8023225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3" name="Rectangle 939"/>
          <p:cNvSpPr>
            <a:spLocks noChangeArrowheads="1"/>
          </p:cNvSpPr>
          <p:nvPr/>
        </p:nvSpPr>
        <p:spPr bwMode="auto">
          <a:xfrm>
            <a:off x="7840663" y="5995988"/>
            <a:ext cx="354012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4" name="Rectangle 940"/>
          <p:cNvSpPr>
            <a:spLocks noChangeArrowheads="1"/>
          </p:cNvSpPr>
          <p:nvPr/>
        </p:nvSpPr>
        <p:spPr bwMode="auto">
          <a:xfrm>
            <a:off x="8194675" y="5875338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5" name="Rectangle 941"/>
          <p:cNvSpPr>
            <a:spLocks noChangeArrowheads="1"/>
          </p:cNvSpPr>
          <p:nvPr/>
        </p:nvSpPr>
        <p:spPr bwMode="auto">
          <a:xfrm>
            <a:off x="8377238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6" name="Rectangle 942"/>
          <p:cNvSpPr>
            <a:spLocks noChangeArrowheads="1"/>
          </p:cNvSpPr>
          <p:nvPr/>
        </p:nvSpPr>
        <p:spPr bwMode="auto">
          <a:xfrm>
            <a:off x="8194675" y="5995988"/>
            <a:ext cx="354013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7" name="Rectangle 943"/>
          <p:cNvSpPr>
            <a:spLocks noChangeArrowheads="1"/>
          </p:cNvSpPr>
          <p:nvPr/>
        </p:nvSpPr>
        <p:spPr bwMode="auto">
          <a:xfrm>
            <a:off x="8548688" y="5875338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8" name="Rectangle 944"/>
          <p:cNvSpPr>
            <a:spLocks noChangeArrowheads="1"/>
          </p:cNvSpPr>
          <p:nvPr/>
        </p:nvSpPr>
        <p:spPr bwMode="auto">
          <a:xfrm>
            <a:off x="8731250" y="58785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29" name="Rectangle 945"/>
          <p:cNvSpPr>
            <a:spLocks noChangeArrowheads="1"/>
          </p:cNvSpPr>
          <p:nvPr/>
        </p:nvSpPr>
        <p:spPr bwMode="auto">
          <a:xfrm>
            <a:off x="8548688" y="5995988"/>
            <a:ext cx="352425" cy="30162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0" name="Rectangle 946"/>
          <p:cNvSpPr>
            <a:spLocks noChangeArrowheads="1"/>
          </p:cNvSpPr>
          <p:nvPr/>
        </p:nvSpPr>
        <p:spPr bwMode="auto">
          <a:xfrm>
            <a:off x="6780213" y="5875338"/>
            <a:ext cx="7937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1" name="Rectangle 947"/>
          <p:cNvSpPr>
            <a:spLocks noChangeArrowheads="1"/>
          </p:cNvSpPr>
          <p:nvPr/>
        </p:nvSpPr>
        <p:spPr bwMode="auto">
          <a:xfrm>
            <a:off x="8901113" y="5875338"/>
            <a:ext cx="9525" cy="150812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2" name="Rectangle 948"/>
          <p:cNvSpPr>
            <a:spLocks noChangeArrowheads="1"/>
          </p:cNvSpPr>
          <p:nvPr/>
        </p:nvSpPr>
        <p:spPr bwMode="auto">
          <a:xfrm>
            <a:off x="625475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3" name="Rectangle 949"/>
          <p:cNvSpPr>
            <a:spLocks noChangeArrowheads="1"/>
          </p:cNvSpPr>
          <p:nvPr/>
        </p:nvSpPr>
        <p:spPr bwMode="auto">
          <a:xfrm>
            <a:off x="652303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4" name="Rectangle 950"/>
          <p:cNvSpPr>
            <a:spLocks noChangeArrowheads="1"/>
          </p:cNvSpPr>
          <p:nvPr/>
        </p:nvSpPr>
        <p:spPr bwMode="auto">
          <a:xfrm>
            <a:off x="6523038" y="6046788"/>
            <a:ext cx="173037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&lt;20</a:t>
            </a:r>
          </a:p>
        </p:txBody>
      </p:sp>
      <p:sp>
        <p:nvSpPr>
          <p:cNvPr id="16935" name="Rectangle 951"/>
          <p:cNvSpPr>
            <a:spLocks noChangeArrowheads="1"/>
          </p:cNvSpPr>
          <p:nvPr/>
        </p:nvSpPr>
        <p:spPr bwMode="auto">
          <a:xfrm>
            <a:off x="6788150" y="6026150"/>
            <a:ext cx="34607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6" name="Rectangle 952"/>
          <p:cNvSpPr>
            <a:spLocks noChangeArrowheads="1"/>
          </p:cNvSpPr>
          <p:nvPr/>
        </p:nvSpPr>
        <p:spPr bwMode="auto">
          <a:xfrm>
            <a:off x="6932613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37" name="Rectangle 953"/>
          <p:cNvSpPr>
            <a:spLocks noChangeArrowheads="1"/>
          </p:cNvSpPr>
          <p:nvPr/>
        </p:nvSpPr>
        <p:spPr bwMode="auto">
          <a:xfrm>
            <a:off x="6932613" y="6046788"/>
            <a:ext cx="57150" cy="12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10000"/>
                </a:solidFill>
                <a:latin typeface="Arial" charset="0"/>
              </a:rPr>
              <a:t>3</a:t>
            </a:r>
          </a:p>
        </p:txBody>
      </p:sp>
      <p:sp>
        <p:nvSpPr>
          <p:cNvPr id="16938" name="Rectangle 954"/>
          <p:cNvSpPr>
            <a:spLocks noChangeArrowheads="1"/>
          </p:cNvSpPr>
          <p:nvPr/>
        </p:nvSpPr>
        <p:spPr bwMode="auto">
          <a:xfrm>
            <a:off x="6788150" y="6146800"/>
            <a:ext cx="34607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39" name="Rectangle 955"/>
          <p:cNvSpPr>
            <a:spLocks noChangeArrowheads="1"/>
          </p:cNvSpPr>
          <p:nvPr/>
        </p:nvSpPr>
        <p:spPr bwMode="auto">
          <a:xfrm>
            <a:off x="7134225" y="60261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0" name="Rectangle 956"/>
          <p:cNvSpPr>
            <a:spLocks noChangeArrowheads="1"/>
          </p:cNvSpPr>
          <p:nvPr/>
        </p:nvSpPr>
        <p:spPr bwMode="auto">
          <a:xfrm>
            <a:off x="747553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1" name="Rectangle 957"/>
          <p:cNvSpPr>
            <a:spLocks noChangeArrowheads="1"/>
          </p:cNvSpPr>
          <p:nvPr/>
        </p:nvSpPr>
        <p:spPr bwMode="auto">
          <a:xfrm>
            <a:off x="7134225" y="61468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2" name="Rectangle 958"/>
          <p:cNvSpPr>
            <a:spLocks noChangeArrowheads="1"/>
          </p:cNvSpPr>
          <p:nvPr/>
        </p:nvSpPr>
        <p:spPr bwMode="auto">
          <a:xfrm>
            <a:off x="7486650" y="60261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3" name="Rectangle 959"/>
          <p:cNvSpPr>
            <a:spLocks noChangeArrowheads="1"/>
          </p:cNvSpPr>
          <p:nvPr/>
        </p:nvSpPr>
        <p:spPr bwMode="auto">
          <a:xfrm>
            <a:off x="782955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4" name="Rectangle 960"/>
          <p:cNvSpPr>
            <a:spLocks noChangeArrowheads="1"/>
          </p:cNvSpPr>
          <p:nvPr/>
        </p:nvSpPr>
        <p:spPr bwMode="auto">
          <a:xfrm>
            <a:off x="7486650" y="61468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5" name="Rectangle 961"/>
          <p:cNvSpPr>
            <a:spLocks noChangeArrowheads="1"/>
          </p:cNvSpPr>
          <p:nvPr/>
        </p:nvSpPr>
        <p:spPr bwMode="auto">
          <a:xfrm>
            <a:off x="7840663" y="6026150"/>
            <a:ext cx="354012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6" name="Rectangle 962"/>
          <p:cNvSpPr>
            <a:spLocks noChangeArrowheads="1"/>
          </p:cNvSpPr>
          <p:nvPr/>
        </p:nvSpPr>
        <p:spPr bwMode="auto">
          <a:xfrm>
            <a:off x="8181975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47" name="Rectangle 963"/>
          <p:cNvSpPr>
            <a:spLocks noChangeArrowheads="1"/>
          </p:cNvSpPr>
          <p:nvPr/>
        </p:nvSpPr>
        <p:spPr bwMode="auto">
          <a:xfrm>
            <a:off x="7840663" y="6146800"/>
            <a:ext cx="354012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8" name="Rectangle 964"/>
          <p:cNvSpPr>
            <a:spLocks noChangeArrowheads="1"/>
          </p:cNvSpPr>
          <p:nvPr/>
        </p:nvSpPr>
        <p:spPr bwMode="auto">
          <a:xfrm>
            <a:off x="8194675" y="6026150"/>
            <a:ext cx="354013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9" name="Rectangle 965"/>
          <p:cNvSpPr>
            <a:spLocks noChangeArrowheads="1"/>
          </p:cNvSpPr>
          <p:nvPr/>
        </p:nvSpPr>
        <p:spPr bwMode="auto">
          <a:xfrm>
            <a:off x="8535988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50" name="Rectangle 966"/>
          <p:cNvSpPr>
            <a:spLocks noChangeArrowheads="1"/>
          </p:cNvSpPr>
          <p:nvPr/>
        </p:nvSpPr>
        <p:spPr bwMode="auto">
          <a:xfrm>
            <a:off x="8194675" y="6146800"/>
            <a:ext cx="354013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1" name="Rectangle 967"/>
          <p:cNvSpPr>
            <a:spLocks noChangeArrowheads="1"/>
          </p:cNvSpPr>
          <p:nvPr/>
        </p:nvSpPr>
        <p:spPr bwMode="auto">
          <a:xfrm>
            <a:off x="8548688" y="6026150"/>
            <a:ext cx="352425" cy="120650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2" name="Rectangle 968"/>
          <p:cNvSpPr>
            <a:spLocks noChangeArrowheads="1"/>
          </p:cNvSpPr>
          <p:nvPr/>
        </p:nvSpPr>
        <p:spPr bwMode="auto">
          <a:xfrm>
            <a:off x="8890000" y="60293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53" name="Rectangle 969"/>
          <p:cNvSpPr>
            <a:spLocks noChangeArrowheads="1"/>
          </p:cNvSpPr>
          <p:nvPr/>
        </p:nvSpPr>
        <p:spPr bwMode="auto">
          <a:xfrm>
            <a:off x="8548688" y="6146800"/>
            <a:ext cx="352425" cy="30163"/>
          </a:xfrm>
          <a:prstGeom prst="rect">
            <a:avLst/>
          </a:prstGeom>
          <a:solidFill>
            <a:srgbClr val="CCCCCC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4" name="Rectangle 970"/>
          <p:cNvSpPr>
            <a:spLocks noChangeArrowheads="1"/>
          </p:cNvSpPr>
          <p:nvPr/>
        </p:nvSpPr>
        <p:spPr bwMode="auto">
          <a:xfrm>
            <a:off x="6780213" y="6026150"/>
            <a:ext cx="7937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5" name="Rectangle 971"/>
          <p:cNvSpPr>
            <a:spLocks noChangeArrowheads="1"/>
          </p:cNvSpPr>
          <p:nvPr/>
        </p:nvSpPr>
        <p:spPr bwMode="auto">
          <a:xfrm>
            <a:off x="6780213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6" name="Rectangle 972"/>
          <p:cNvSpPr>
            <a:spLocks noChangeArrowheads="1"/>
          </p:cNvSpPr>
          <p:nvPr/>
        </p:nvSpPr>
        <p:spPr bwMode="auto">
          <a:xfrm>
            <a:off x="6780213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" name="Rectangle 973"/>
          <p:cNvSpPr>
            <a:spLocks noChangeArrowheads="1"/>
          </p:cNvSpPr>
          <p:nvPr/>
        </p:nvSpPr>
        <p:spPr bwMode="auto">
          <a:xfrm>
            <a:off x="6788150" y="61769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8" name="Rectangle 974"/>
          <p:cNvSpPr>
            <a:spLocks noChangeArrowheads="1"/>
          </p:cNvSpPr>
          <p:nvPr/>
        </p:nvSpPr>
        <p:spPr bwMode="auto">
          <a:xfrm>
            <a:off x="7134225" y="61769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9" name="Rectangle 975"/>
          <p:cNvSpPr>
            <a:spLocks noChangeArrowheads="1"/>
          </p:cNvSpPr>
          <p:nvPr/>
        </p:nvSpPr>
        <p:spPr bwMode="auto">
          <a:xfrm>
            <a:off x="7142163" y="61769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0" name="Rectangle 976"/>
          <p:cNvSpPr>
            <a:spLocks noChangeArrowheads="1"/>
          </p:cNvSpPr>
          <p:nvPr/>
        </p:nvSpPr>
        <p:spPr bwMode="auto">
          <a:xfrm>
            <a:off x="7486650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1" name="Rectangle 977"/>
          <p:cNvSpPr>
            <a:spLocks noChangeArrowheads="1"/>
          </p:cNvSpPr>
          <p:nvPr/>
        </p:nvSpPr>
        <p:spPr bwMode="auto">
          <a:xfrm>
            <a:off x="7496175" y="61769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2" name="Rectangle 978"/>
          <p:cNvSpPr>
            <a:spLocks noChangeArrowheads="1"/>
          </p:cNvSpPr>
          <p:nvPr/>
        </p:nvSpPr>
        <p:spPr bwMode="auto">
          <a:xfrm>
            <a:off x="784066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3" name="Rectangle 979"/>
          <p:cNvSpPr>
            <a:spLocks noChangeArrowheads="1"/>
          </p:cNvSpPr>
          <p:nvPr/>
        </p:nvSpPr>
        <p:spPr bwMode="auto">
          <a:xfrm>
            <a:off x="7850188" y="6176963"/>
            <a:ext cx="34448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4" name="Rectangle 980"/>
          <p:cNvSpPr>
            <a:spLocks noChangeArrowheads="1"/>
          </p:cNvSpPr>
          <p:nvPr/>
        </p:nvSpPr>
        <p:spPr bwMode="auto">
          <a:xfrm>
            <a:off x="8194675" y="6176963"/>
            <a:ext cx="793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5" name="Rectangle 981"/>
          <p:cNvSpPr>
            <a:spLocks noChangeArrowheads="1"/>
          </p:cNvSpPr>
          <p:nvPr/>
        </p:nvSpPr>
        <p:spPr bwMode="auto">
          <a:xfrm>
            <a:off x="8202613" y="6176963"/>
            <a:ext cx="34607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6" name="Rectangle 982"/>
          <p:cNvSpPr>
            <a:spLocks noChangeArrowheads="1"/>
          </p:cNvSpPr>
          <p:nvPr/>
        </p:nvSpPr>
        <p:spPr bwMode="auto">
          <a:xfrm>
            <a:off x="8548688" y="6176963"/>
            <a:ext cx="7937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" name="Rectangle 983"/>
          <p:cNvSpPr>
            <a:spLocks noChangeArrowheads="1"/>
          </p:cNvSpPr>
          <p:nvPr/>
        </p:nvSpPr>
        <p:spPr bwMode="auto">
          <a:xfrm>
            <a:off x="8556625" y="6176963"/>
            <a:ext cx="344488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8" name="Rectangle 984"/>
          <p:cNvSpPr>
            <a:spLocks noChangeArrowheads="1"/>
          </p:cNvSpPr>
          <p:nvPr/>
        </p:nvSpPr>
        <p:spPr bwMode="auto">
          <a:xfrm>
            <a:off x="8901113" y="6026150"/>
            <a:ext cx="9525" cy="150813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9" name="Rectangle 985"/>
          <p:cNvSpPr>
            <a:spLocks noChangeArrowheads="1"/>
          </p:cNvSpPr>
          <p:nvPr/>
        </p:nvSpPr>
        <p:spPr bwMode="auto">
          <a:xfrm>
            <a:off x="890111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70" name="Rectangle 986"/>
          <p:cNvSpPr>
            <a:spLocks noChangeArrowheads="1"/>
          </p:cNvSpPr>
          <p:nvPr/>
        </p:nvSpPr>
        <p:spPr bwMode="auto">
          <a:xfrm>
            <a:off x="8901113" y="6176963"/>
            <a:ext cx="9525" cy="95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71" name="Rectangle 987"/>
          <p:cNvSpPr>
            <a:spLocks noChangeArrowheads="1"/>
          </p:cNvSpPr>
          <p:nvPr/>
        </p:nvSpPr>
        <p:spPr bwMode="auto">
          <a:xfrm>
            <a:off x="6096000" y="615315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2" name="Rectangle 988"/>
          <p:cNvSpPr>
            <a:spLocks noChangeArrowheads="1"/>
          </p:cNvSpPr>
          <p:nvPr/>
        </p:nvSpPr>
        <p:spPr bwMode="auto">
          <a:xfrm>
            <a:off x="6215063" y="62849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3" name="Rectangle 989"/>
          <p:cNvSpPr>
            <a:spLocks noChangeArrowheads="1"/>
          </p:cNvSpPr>
          <p:nvPr/>
        </p:nvSpPr>
        <p:spPr bwMode="auto">
          <a:xfrm>
            <a:off x="6215063" y="6284913"/>
            <a:ext cx="1263650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Original Score:  _____</a:t>
            </a:r>
          </a:p>
        </p:txBody>
      </p:sp>
      <p:sp>
        <p:nvSpPr>
          <p:cNvPr id="16974" name="Rectangle 990"/>
          <p:cNvSpPr>
            <a:spLocks noChangeArrowheads="1"/>
          </p:cNvSpPr>
          <p:nvPr/>
        </p:nvSpPr>
        <p:spPr bwMode="auto">
          <a:xfrm>
            <a:off x="6215063" y="6435725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5" name="Rectangle 991"/>
          <p:cNvSpPr>
            <a:spLocks noChangeArrowheads="1"/>
          </p:cNvSpPr>
          <p:nvPr/>
        </p:nvSpPr>
        <p:spPr bwMode="auto">
          <a:xfrm>
            <a:off x="6215063" y="6435725"/>
            <a:ext cx="12493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Revised Score: _____</a:t>
            </a:r>
          </a:p>
        </p:txBody>
      </p:sp>
      <p:sp>
        <p:nvSpPr>
          <p:cNvPr id="16976" name="Rectangle 992"/>
          <p:cNvSpPr>
            <a:spLocks noChangeArrowheads="1"/>
          </p:cNvSpPr>
          <p:nvPr/>
        </p:nvSpPr>
        <p:spPr bwMode="auto">
          <a:xfrm>
            <a:off x="7585075" y="6615113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7" name="Rectangle 993"/>
          <p:cNvSpPr>
            <a:spLocks noChangeArrowheads="1"/>
          </p:cNvSpPr>
          <p:nvPr/>
        </p:nvSpPr>
        <p:spPr bwMode="auto">
          <a:xfrm>
            <a:off x="7623175" y="6781800"/>
            <a:ext cx="349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rgbClr val="010000"/>
                </a:solidFill>
                <a:latin typeface="Arial" charset="0"/>
              </a:rPr>
              <a:t> </a:t>
            </a:r>
          </a:p>
        </p:txBody>
      </p:sp>
      <p:sp>
        <p:nvSpPr>
          <p:cNvPr id="16978" name="Rectangle 994"/>
          <p:cNvSpPr>
            <a:spLocks noChangeArrowheads="1"/>
          </p:cNvSpPr>
          <p:nvPr/>
        </p:nvSpPr>
        <p:spPr bwMode="auto">
          <a:xfrm>
            <a:off x="2362200" y="0"/>
            <a:ext cx="4505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Ergonomics Container Checklist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0" y="6096000"/>
            <a:ext cx="13716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61975" y="1666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61975" y="153988"/>
            <a:ext cx="16287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LATCHES / LOCKS (L1-L5)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61975" y="1539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1438" y="396875"/>
            <a:ext cx="21224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L1. Finger/Thumb forces - latches, locks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1438" y="544513"/>
            <a:ext cx="7842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and/or pulls.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919163" y="6969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427163" y="6969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766888" y="69691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855788" y="69691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35163" y="69691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105025" y="69691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766888" y="6969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1438" y="84772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25413" y="8477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11163" y="847725"/>
            <a:ext cx="4603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 lb.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766888" y="8477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105025" y="8477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1438" y="9985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25413" y="9985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11163" y="998538"/>
            <a:ext cx="5984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2 to 6 lb.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766888" y="99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2105025" y="99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1438" y="114776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5413" y="11477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411163" y="1147763"/>
            <a:ext cx="7143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6 to 10 lb.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1766888" y="1147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2105025" y="1147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1438" y="12985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125413" y="12985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411163" y="129857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10 lb.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1766888" y="12985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105025" y="12985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71438" y="1524000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71438" y="1674813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71438" y="182562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71438" y="2095500"/>
            <a:ext cx="2038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L2.  Hand forces for pull cable release.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766888" y="224631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855788" y="224631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935163" y="224631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105025" y="224631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1766888" y="2246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71438" y="239712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125413" y="23971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411163" y="239712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20 lb.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1766888" y="23971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2105025" y="23971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71438" y="25479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25413" y="25479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411163" y="2547938"/>
            <a:ext cx="8191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20 lb. to 35 lb.</a:t>
            </a: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1766888" y="2547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2105025" y="2547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1438" y="269875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125413" y="26971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411163" y="2697163"/>
            <a:ext cx="7715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35 to 55 lb.</a:t>
            </a: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1766888" y="26971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2105025" y="26971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71438" y="28479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125413" y="28479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411163" y="2847975"/>
            <a:ext cx="517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55 lb.</a:t>
            </a:r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1766888" y="28479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105025" y="28479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71438" y="3073400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71438" y="3224213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71438" y="337502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01" name="Rectangle 69"/>
          <p:cNvSpPr>
            <a:spLocks noChangeArrowheads="1"/>
          </p:cNvSpPr>
          <p:nvPr/>
        </p:nvSpPr>
        <p:spPr bwMode="auto">
          <a:xfrm>
            <a:off x="71438" y="3675063"/>
            <a:ext cx="17399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L3.  Pull/Push Surface Diameter.</a:t>
            </a:r>
          </a:p>
        </p:txBody>
      </p:sp>
      <p:sp>
        <p:nvSpPr>
          <p:cNvPr id="18502" name="Rectangle 70"/>
          <p:cNvSpPr>
            <a:spLocks noChangeArrowheads="1"/>
          </p:cNvSpPr>
          <p:nvPr/>
        </p:nvSpPr>
        <p:spPr bwMode="auto">
          <a:xfrm>
            <a:off x="1766888" y="3825875"/>
            <a:ext cx="260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1855788" y="3825875"/>
            <a:ext cx="2651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1935163" y="3825875"/>
            <a:ext cx="322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2105025" y="3825875"/>
            <a:ext cx="254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1766888" y="38258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71438" y="3978275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125413" y="39782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411163" y="3978275"/>
            <a:ext cx="6858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0.5 in. to </a:t>
            </a:r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1001713" y="3978275"/>
            <a:ext cx="2397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</a:t>
            </a: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1066800" y="3978275"/>
            <a:ext cx="4857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1.5 in.</a:t>
            </a: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1766888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2105025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1001713" y="397827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15" name="Rectangle 83"/>
          <p:cNvSpPr>
            <a:spLocks noChangeArrowheads="1"/>
          </p:cNvSpPr>
          <p:nvPr/>
        </p:nvSpPr>
        <p:spPr bwMode="auto">
          <a:xfrm>
            <a:off x="71438" y="412908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125413" y="41290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411163" y="4129088"/>
            <a:ext cx="96043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0.25 in. to 0.5 in.</a:t>
            </a: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1766888" y="41290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19" name="Rectangle 87"/>
          <p:cNvSpPr>
            <a:spLocks noChangeArrowheads="1"/>
          </p:cNvSpPr>
          <p:nvPr/>
        </p:nvSpPr>
        <p:spPr bwMode="auto">
          <a:xfrm>
            <a:off x="2105025" y="41290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71438" y="42783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21" name="Rectangle 89"/>
          <p:cNvSpPr>
            <a:spLocks noChangeArrowheads="1"/>
          </p:cNvSpPr>
          <p:nvPr/>
        </p:nvSpPr>
        <p:spPr bwMode="auto">
          <a:xfrm>
            <a:off x="125413" y="42783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22" name="Rectangle 90"/>
          <p:cNvSpPr>
            <a:spLocks noChangeArrowheads="1"/>
          </p:cNvSpPr>
          <p:nvPr/>
        </p:nvSpPr>
        <p:spPr bwMode="auto">
          <a:xfrm>
            <a:off x="411163" y="4278313"/>
            <a:ext cx="466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0.25</a:t>
            </a:r>
          </a:p>
        </p:txBody>
      </p:sp>
      <p:sp>
        <p:nvSpPr>
          <p:cNvPr id="18523" name="Rectangle 91"/>
          <p:cNvSpPr>
            <a:spLocks noChangeArrowheads="1"/>
          </p:cNvSpPr>
          <p:nvPr/>
        </p:nvSpPr>
        <p:spPr bwMode="auto">
          <a:xfrm>
            <a:off x="749300" y="4278313"/>
            <a:ext cx="7366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in.; &gt; 1.5 in.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1766888" y="4278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2105025" y="42783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26" name="Rectangle 94"/>
          <p:cNvSpPr>
            <a:spLocks noChangeArrowheads="1"/>
          </p:cNvSpPr>
          <p:nvPr/>
        </p:nvSpPr>
        <p:spPr bwMode="auto">
          <a:xfrm>
            <a:off x="71438" y="4518025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27" name="Rectangle 95"/>
          <p:cNvSpPr>
            <a:spLocks noChangeArrowheads="1"/>
          </p:cNvSpPr>
          <p:nvPr/>
        </p:nvSpPr>
        <p:spPr bwMode="auto">
          <a:xfrm>
            <a:off x="71438" y="4668838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71438" y="48196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29" name="Rectangle 97"/>
          <p:cNvSpPr>
            <a:spLocks noChangeArrowheads="1"/>
          </p:cNvSpPr>
          <p:nvPr/>
        </p:nvSpPr>
        <p:spPr bwMode="auto">
          <a:xfrm>
            <a:off x="71438" y="5060950"/>
            <a:ext cx="24511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L4.  Clearance for latches, locks and pull rings.</a:t>
            </a:r>
          </a:p>
        </p:txBody>
      </p:sp>
      <p:sp>
        <p:nvSpPr>
          <p:cNvPr id="18530" name="Rectangle 98"/>
          <p:cNvSpPr>
            <a:spLocks noChangeArrowheads="1"/>
          </p:cNvSpPr>
          <p:nvPr/>
        </p:nvSpPr>
        <p:spPr bwMode="auto">
          <a:xfrm>
            <a:off x="1766888" y="5211763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31" name="Rectangle 99"/>
          <p:cNvSpPr>
            <a:spLocks noChangeArrowheads="1"/>
          </p:cNvSpPr>
          <p:nvPr/>
        </p:nvSpPr>
        <p:spPr bwMode="auto">
          <a:xfrm>
            <a:off x="1855788" y="5211763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32" name="Rectangle 100"/>
          <p:cNvSpPr>
            <a:spLocks noChangeArrowheads="1"/>
          </p:cNvSpPr>
          <p:nvPr/>
        </p:nvSpPr>
        <p:spPr bwMode="auto">
          <a:xfrm>
            <a:off x="1935163" y="5211763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33" name="Rectangle 101"/>
          <p:cNvSpPr>
            <a:spLocks noChangeArrowheads="1"/>
          </p:cNvSpPr>
          <p:nvPr/>
        </p:nvSpPr>
        <p:spPr bwMode="auto">
          <a:xfrm>
            <a:off x="2105025" y="5211763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34" name="Rectangle 102"/>
          <p:cNvSpPr>
            <a:spLocks noChangeArrowheads="1"/>
          </p:cNvSpPr>
          <p:nvPr/>
        </p:nvSpPr>
        <p:spPr bwMode="auto">
          <a:xfrm>
            <a:off x="1766888" y="52117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35" name="Rectangle 103"/>
          <p:cNvSpPr>
            <a:spLocks noChangeArrowheads="1"/>
          </p:cNvSpPr>
          <p:nvPr/>
        </p:nvSpPr>
        <p:spPr bwMode="auto">
          <a:xfrm>
            <a:off x="71438" y="536098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36" name="Rectangle 104"/>
          <p:cNvSpPr>
            <a:spLocks noChangeArrowheads="1"/>
          </p:cNvSpPr>
          <p:nvPr/>
        </p:nvSpPr>
        <p:spPr bwMode="auto">
          <a:xfrm>
            <a:off x="125413" y="53609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37" name="Rectangle 105"/>
          <p:cNvSpPr>
            <a:spLocks noChangeArrowheads="1"/>
          </p:cNvSpPr>
          <p:nvPr/>
        </p:nvSpPr>
        <p:spPr bwMode="auto">
          <a:xfrm>
            <a:off x="411163" y="5360988"/>
            <a:ext cx="4603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 2 in.</a:t>
            </a:r>
          </a:p>
        </p:txBody>
      </p:sp>
      <p:sp>
        <p:nvSpPr>
          <p:cNvPr id="18538" name="Rectangle 106"/>
          <p:cNvSpPr>
            <a:spLocks noChangeArrowheads="1"/>
          </p:cNvSpPr>
          <p:nvPr/>
        </p:nvSpPr>
        <p:spPr bwMode="auto">
          <a:xfrm>
            <a:off x="1089025" y="53609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1766888" y="53609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40" name="Rectangle 108"/>
          <p:cNvSpPr>
            <a:spLocks noChangeArrowheads="1"/>
          </p:cNvSpPr>
          <p:nvPr/>
        </p:nvSpPr>
        <p:spPr bwMode="auto">
          <a:xfrm>
            <a:off x="2105025" y="53609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41" name="Rectangle 109"/>
          <p:cNvSpPr>
            <a:spLocks noChangeArrowheads="1"/>
          </p:cNvSpPr>
          <p:nvPr/>
        </p:nvSpPr>
        <p:spPr bwMode="auto">
          <a:xfrm>
            <a:off x="71438" y="551180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42" name="Rectangle 110"/>
          <p:cNvSpPr>
            <a:spLocks noChangeArrowheads="1"/>
          </p:cNvSpPr>
          <p:nvPr/>
        </p:nvSpPr>
        <p:spPr bwMode="auto">
          <a:xfrm>
            <a:off x="125413" y="55118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43" name="Rectangle 111"/>
          <p:cNvSpPr>
            <a:spLocks noChangeArrowheads="1"/>
          </p:cNvSpPr>
          <p:nvPr/>
        </p:nvSpPr>
        <p:spPr bwMode="auto">
          <a:xfrm>
            <a:off x="411163" y="5511800"/>
            <a:ext cx="6842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  1 to 2 in. </a:t>
            </a:r>
          </a:p>
        </p:txBody>
      </p:sp>
      <p:sp>
        <p:nvSpPr>
          <p:cNvPr id="18544" name="Rectangle 112"/>
          <p:cNvSpPr>
            <a:spLocks noChangeArrowheads="1"/>
          </p:cNvSpPr>
          <p:nvPr/>
        </p:nvSpPr>
        <p:spPr bwMode="auto">
          <a:xfrm>
            <a:off x="1766888" y="55118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545" name="Rectangle 113"/>
          <p:cNvSpPr>
            <a:spLocks noChangeArrowheads="1"/>
          </p:cNvSpPr>
          <p:nvPr/>
        </p:nvSpPr>
        <p:spPr bwMode="auto">
          <a:xfrm>
            <a:off x="2105025" y="55118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546" name="Rectangle 114"/>
          <p:cNvSpPr>
            <a:spLocks noChangeArrowheads="1"/>
          </p:cNvSpPr>
          <p:nvPr/>
        </p:nvSpPr>
        <p:spPr bwMode="auto">
          <a:xfrm>
            <a:off x="71438" y="56626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47" name="Rectangle 115"/>
          <p:cNvSpPr>
            <a:spLocks noChangeArrowheads="1"/>
          </p:cNvSpPr>
          <p:nvPr/>
        </p:nvSpPr>
        <p:spPr bwMode="auto">
          <a:xfrm>
            <a:off x="125413" y="56626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48" name="Rectangle 116"/>
          <p:cNvSpPr>
            <a:spLocks noChangeArrowheads="1"/>
          </p:cNvSpPr>
          <p:nvPr/>
        </p:nvSpPr>
        <p:spPr bwMode="auto">
          <a:xfrm>
            <a:off x="411163" y="5662613"/>
            <a:ext cx="4889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1 in. </a:t>
            </a:r>
          </a:p>
        </p:txBody>
      </p:sp>
      <p:sp>
        <p:nvSpPr>
          <p:cNvPr id="18549" name="Rectangle 117"/>
          <p:cNvSpPr>
            <a:spLocks noChangeArrowheads="1"/>
          </p:cNvSpPr>
          <p:nvPr/>
        </p:nvSpPr>
        <p:spPr bwMode="auto">
          <a:xfrm>
            <a:off x="1766888" y="56626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50" name="Rectangle 118"/>
          <p:cNvSpPr>
            <a:spLocks noChangeArrowheads="1"/>
          </p:cNvSpPr>
          <p:nvPr/>
        </p:nvSpPr>
        <p:spPr bwMode="auto">
          <a:xfrm>
            <a:off x="2105025" y="566261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51" name="Rectangle 119"/>
          <p:cNvSpPr>
            <a:spLocks noChangeArrowheads="1"/>
          </p:cNvSpPr>
          <p:nvPr/>
        </p:nvSpPr>
        <p:spPr bwMode="auto">
          <a:xfrm>
            <a:off x="71438" y="5888038"/>
            <a:ext cx="7000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52" name="Rectangle 120"/>
          <p:cNvSpPr>
            <a:spLocks noChangeArrowheads="1"/>
          </p:cNvSpPr>
          <p:nvPr/>
        </p:nvSpPr>
        <p:spPr bwMode="auto">
          <a:xfrm>
            <a:off x="71438" y="60388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53" name="Rectangle 121"/>
          <p:cNvSpPr>
            <a:spLocks noChangeArrowheads="1"/>
          </p:cNvSpPr>
          <p:nvPr/>
        </p:nvSpPr>
        <p:spPr bwMode="auto">
          <a:xfrm>
            <a:off x="71438" y="6188075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54" name="Rectangle 122"/>
          <p:cNvSpPr>
            <a:spLocks noChangeArrowheads="1"/>
          </p:cNvSpPr>
          <p:nvPr/>
        </p:nvSpPr>
        <p:spPr bwMode="auto">
          <a:xfrm>
            <a:off x="3881438" y="1666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5" name="Rectangle 123"/>
          <p:cNvSpPr>
            <a:spLocks noChangeArrowheads="1"/>
          </p:cNvSpPr>
          <p:nvPr/>
        </p:nvSpPr>
        <p:spPr bwMode="auto">
          <a:xfrm>
            <a:off x="3881438" y="153988"/>
            <a:ext cx="9302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RACK ENTRY</a:t>
            </a:r>
          </a:p>
        </p:txBody>
      </p:sp>
      <p:sp>
        <p:nvSpPr>
          <p:cNvPr id="18556" name="Rectangle 124"/>
          <p:cNvSpPr>
            <a:spLocks noChangeArrowheads="1"/>
          </p:cNvSpPr>
          <p:nvPr/>
        </p:nvSpPr>
        <p:spPr bwMode="auto">
          <a:xfrm>
            <a:off x="3881438" y="1539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57" name="Rectangle 125"/>
          <p:cNvSpPr>
            <a:spLocks noChangeArrowheads="1"/>
          </p:cNvSpPr>
          <p:nvPr/>
        </p:nvSpPr>
        <p:spPr bwMode="auto">
          <a:xfrm>
            <a:off x="2995613" y="3190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8" name="Rectangle 126"/>
          <p:cNvSpPr>
            <a:spLocks noChangeArrowheads="1"/>
          </p:cNvSpPr>
          <p:nvPr/>
        </p:nvSpPr>
        <p:spPr bwMode="auto">
          <a:xfrm>
            <a:off x="2995613" y="4699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59" name="Rectangle 127"/>
          <p:cNvSpPr>
            <a:spLocks noChangeArrowheads="1"/>
          </p:cNvSpPr>
          <p:nvPr/>
        </p:nvSpPr>
        <p:spPr bwMode="auto">
          <a:xfrm>
            <a:off x="2995613" y="469900"/>
            <a:ext cx="954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R1.  Rack Entry.</a:t>
            </a:r>
          </a:p>
        </p:txBody>
      </p:sp>
      <p:sp>
        <p:nvSpPr>
          <p:cNvPr id="18560" name="Rectangle 128"/>
          <p:cNvSpPr>
            <a:spLocks noChangeArrowheads="1"/>
          </p:cNvSpPr>
          <p:nvPr/>
        </p:nvSpPr>
        <p:spPr bwMode="auto">
          <a:xfrm>
            <a:off x="2995613" y="6223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61" name="Rectangle 129"/>
          <p:cNvSpPr>
            <a:spLocks noChangeArrowheads="1"/>
          </p:cNvSpPr>
          <p:nvPr/>
        </p:nvSpPr>
        <p:spPr bwMode="auto">
          <a:xfrm>
            <a:off x="4857750" y="622300"/>
            <a:ext cx="260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562" name="Rectangle 130"/>
          <p:cNvSpPr>
            <a:spLocks noChangeArrowheads="1"/>
          </p:cNvSpPr>
          <p:nvPr/>
        </p:nvSpPr>
        <p:spPr bwMode="auto">
          <a:xfrm>
            <a:off x="4948238" y="622300"/>
            <a:ext cx="2651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563" name="Rectangle 131"/>
          <p:cNvSpPr>
            <a:spLocks noChangeArrowheads="1"/>
          </p:cNvSpPr>
          <p:nvPr/>
        </p:nvSpPr>
        <p:spPr bwMode="auto">
          <a:xfrm>
            <a:off x="5027613" y="622300"/>
            <a:ext cx="322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564" name="Rectangle 132"/>
          <p:cNvSpPr>
            <a:spLocks noChangeArrowheads="1"/>
          </p:cNvSpPr>
          <p:nvPr/>
        </p:nvSpPr>
        <p:spPr bwMode="auto">
          <a:xfrm>
            <a:off x="5195888" y="622300"/>
            <a:ext cx="254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565" name="Rectangle 133"/>
          <p:cNvSpPr>
            <a:spLocks noChangeArrowheads="1"/>
          </p:cNvSpPr>
          <p:nvPr/>
        </p:nvSpPr>
        <p:spPr bwMode="auto">
          <a:xfrm>
            <a:off x="4857750" y="6223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66" name="Rectangle 134"/>
          <p:cNvSpPr>
            <a:spLocks noChangeArrowheads="1"/>
          </p:cNvSpPr>
          <p:nvPr/>
        </p:nvSpPr>
        <p:spPr bwMode="auto">
          <a:xfrm>
            <a:off x="2995613" y="7731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67" name="Rectangle 135"/>
          <p:cNvSpPr>
            <a:spLocks noChangeArrowheads="1"/>
          </p:cNvSpPr>
          <p:nvPr/>
        </p:nvSpPr>
        <p:spPr bwMode="auto">
          <a:xfrm>
            <a:off x="3048000" y="7699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68" name="Rectangle 136"/>
          <p:cNvSpPr>
            <a:spLocks noChangeArrowheads="1"/>
          </p:cNvSpPr>
          <p:nvPr/>
        </p:nvSpPr>
        <p:spPr bwMode="auto">
          <a:xfrm>
            <a:off x="3206750" y="769938"/>
            <a:ext cx="98901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no entry into rack </a:t>
            </a:r>
          </a:p>
        </p:txBody>
      </p:sp>
      <p:sp>
        <p:nvSpPr>
          <p:cNvPr id="18569" name="Rectangle 137"/>
          <p:cNvSpPr>
            <a:spLocks noChangeArrowheads="1"/>
          </p:cNvSpPr>
          <p:nvPr/>
        </p:nvSpPr>
        <p:spPr bwMode="auto">
          <a:xfrm>
            <a:off x="4857750" y="769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70" name="Rectangle 138"/>
          <p:cNvSpPr>
            <a:spLocks noChangeArrowheads="1"/>
          </p:cNvSpPr>
          <p:nvPr/>
        </p:nvSpPr>
        <p:spPr bwMode="auto">
          <a:xfrm>
            <a:off x="5195888" y="7699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571" name="Rectangle 139"/>
          <p:cNvSpPr>
            <a:spLocks noChangeArrowheads="1"/>
          </p:cNvSpPr>
          <p:nvPr/>
        </p:nvSpPr>
        <p:spPr bwMode="auto">
          <a:xfrm>
            <a:off x="2995613" y="9223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72" name="Rectangle 140"/>
          <p:cNvSpPr>
            <a:spLocks noChangeArrowheads="1"/>
          </p:cNvSpPr>
          <p:nvPr/>
        </p:nvSpPr>
        <p:spPr bwMode="auto">
          <a:xfrm>
            <a:off x="3048000" y="9223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73" name="Rectangle 141"/>
          <p:cNvSpPr>
            <a:spLocks noChangeArrowheads="1"/>
          </p:cNvSpPr>
          <p:nvPr/>
        </p:nvSpPr>
        <p:spPr bwMode="auto">
          <a:xfrm>
            <a:off x="3206750" y="922338"/>
            <a:ext cx="153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enter onto even, unobstructed</a:t>
            </a:r>
          </a:p>
        </p:txBody>
      </p:sp>
      <p:sp>
        <p:nvSpPr>
          <p:cNvPr id="18574" name="Rectangle 142"/>
          <p:cNvSpPr>
            <a:spLocks noChangeArrowheads="1"/>
          </p:cNvSpPr>
          <p:nvPr/>
        </p:nvSpPr>
        <p:spPr bwMode="auto">
          <a:xfrm>
            <a:off x="4857750" y="9223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75" name="Rectangle 143"/>
          <p:cNvSpPr>
            <a:spLocks noChangeArrowheads="1"/>
          </p:cNvSpPr>
          <p:nvPr/>
        </p:nvSpPr>
        <p:spPr bwMode="auto">
          <a:xfrm>
            <a:off x="5195888" y="9223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576" name="Rectangle 144"/>
          <p:cNvSpPr>
            <a:spLocks noChangeArrowheads="1"/>
          </p:cNvSpPr>
          <p:nvPr/>
        </p:nvSpPr>
        <p:spPr bwMode="auto">
          <a:xfrm>
            <a:off x="3206750" y="1073150"/>
            <a:ext cx="73501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rigid surface</a:t>
            </a:r>
          </a:p>
        </p:txBody>
      </p:sp>
      <p:sp>
        <p:nvSpPr>
          <p:cNvPr id="18577" name="Rectangle 145"/>
          <p:cNvSpPr>
            <a:spLocks noChangeArrowheads="1"/>
          </p:cNvSpPr>
          <p:nvPr/>
        </p:nvSpPr>
        <p:spPr bwMode="auto">
          <a:xfrm>
            <a:off x="2995613" y="122396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578" name="Rectangle 146"/>
          <p:cNvSpPr>
            <a:spLocks noChangeArrowheads="1"/>
          </p:cNvSpPr>
          <p:nvPr/>
        </p:nvSpPr>
        <p:spPr bwMode="auto">
          <a:xfrm>
            <a:off x="3048000" y="12239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79" name="Rectangle 147"/>
          <p:cNvSpPr>
            <a:spLocks noChangeArrowheads="1"/>
          </p:cNvSpPr>
          <p:nvPr/>
        </p:nvSpPr>
        <p:spPr bwMode="auto">
          <a:xfrm>
            <a:off x="3206750" y="1223963"/>
            <a:ext cx="15589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enter onto uneven, obstructed,</a:t>
            </a:r>
          </a:p>
        </p:txBody>
      </p:sp>
      <p:sp>
        <p:nvSpPr>
          <p:cNvPr id="18580" name="Rectangle 148"/>
          <p:cNvSpPr>
            <a:spLocks noChangeArrowheads="1"/>
          </p:cNvSpPr>
          <p:nvPr/>
        </p:nvSpPr>
        <p:spPr bwMode="auto">
          <a:xfrm>
            <a:off x="4857750" y="12239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81" name="Rectangle 149"/>
          <p:cNvSpPr>
            <a:spLocks noChangeArrowheads="1"/>
          </p:cNvSpPr>
          <p:nvPr/>
        </p:nvSpPr>
        <p:spPr bwMode="auto">
          <a:xfrm>
            <a:off x="5195888" y="12239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582" name="Rectangle 150"/>
          <p:cNvSpPr>
            <a:spLocks noChangeArrowheads="1"/>
          </p:cNvSpPr>
          <p:nvPr/>
        </p:nvSpPr>
        <p:spPr bwMode="auto">
          <a:xfrm>
            <a:off x="3206750" y="1373188"/>
            <a:ext cx="151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non-rigid surface or walk path</a:t>
            </a:r>
          </a:p>
        </p:txBody>
      </p:sp>
      <p:sp>
        <p:nvSpPr>
          <p:cNvPr id="18583" name="Rectangle 151"/>
          <p:cNvSpPr>
            <a:spLocks noChangeArrowheads="1"/>
          </p:cNvSpPr>
          <p:nvPr/>
        </p:nvSpPr>
        <p:spPr bwMode="auto">
          <a:xfrm>
            <a:off x="3206750" y="1524000"/>
            <a:ext cx="41751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 24"</a:t>
            </a:r>
          </a:p>
        </p:txBody>
      </p:sp>
      <p:sp>
        <p:nvSpPr>
          <p:cNvPr id="18584" name="Rectangle 152"/>
          <p:cNvSpPr>
            <a:spLocks noChangeArrowheads="1"/>
          </p:cNvSpPr>
          <p:nvPr/>
        </p:nvSpPr>
        <p:spPr bwMode="auto">
          <a:xfrm>
            <a:off x="2995613" y="16176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85" name="Rectangle 153"/>
          <p:cNvSpPr>
            <a:spLocks noChangeArrowheads="1"/>
          </p:cNvSpPr>
          <p:nvPr/>
        </p:nvSpPr>
        <p:spPr bwMode="auto">
          <a:xfrm>
            <a:off x="2995613" y="17494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86" name="Rectangle 154"/>
          <p:cNvSpPr>
            <a:spLocks noChangeArrowheads="1"/>
          </p:cNvSpPr>
          <p:nvPr/>
        </p:nvSpPr>
        <p:spPr bwMode="auto">
          <a:xfrm>
            <a:off x="2995613" y="1749425"/>
            <a:ext cx="7000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Comments:</a:t>
            </a:r>
          </a:p>
        </p:txBody>
      </p:sp>
      <p:sp>
        <p:nvSpPr>
          <p:cNvPr id="18587" name="Rectangle 155"/>
          <p:cNvSpPr>
            <a:spLocks noChangeArrowheads="1"/>
          </p:cNvSpPr>
          <p:nvPr/>
        </p:nvSpPr>
        <p:spPr bwMode="auto">
          <a:xfrm>
            <a:off x="2995613" y="1900238"/>
            <a:ext cx="24415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88" name="Rectangle 156"/>
          <p:cNvSpPr>
            <a:spLocks noChangeArrowheads="1"/>
          </p:cNvSpPr>
          <p:nvPr/>
        </p:nvSpPr>
        <p:spPr bwMode="auto">
          <a:xfrm>
            <a:off x="2995613" y="2051050"/>
            <a:ext cx="24415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________________________________________</a:t>
            </a:r>
          </a:p>
        </p:txBody>
      </p:sp>
      <p:sp>
        <p:nvSpPr>
          <p:cNvPr id="18589" name="Rectangle 157"/>
          <p:cNvSpPr>
            <a:spLocks noChangeArrowheads="1"/>
          </p:cNvSpPr>
          <p:nvPr/>
        </p:nvSpPr>
        <p:spPr bwMode="auto">
          <a:xfrm>
            <a:off x="2995613" y="21447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0" name="Rectangle 158"/>
          <p:cNvSpPr>
            <a:spLocks noChangeArrowheads="1"/>
          </p:cNvSpPr>
          <p:nvPr/>
        </p:nvSpPr>
        <p:spPr bwMode="auto">
          <a:xfrm>
            <a:off x="4306888" y="22193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1" name="Rectangle 159"/>
          <p:cNvSpPr>
            <a:spLocks noChangeArrowheads="1"/>
          </p:cNvSpPr>
          <p:nvPr/>
        </p:nvSpPr>
        <p:spPr bwMode="auto">
          <a:xfrm>
            <a:off x="3748088" y="23637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2" name="Rectangle 160"/>
          <p:cNvSpPr>
            <a:spLocks noChangeArrowheads="1"/>
          </p:cNvSpPr>
          <p:nvPr/>
        </p:nvSpPr>
        <p:spPr bwMode="auto">
          <a:xfrm>
            <a:off x="3748088" y="2351088"/>
            <a:ext cx="11652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Arial" charset="0"/>
              </a:rPr>
              <a:t>LIFTING MOMENT</a:t>
            </a:r>
          </a:p>
        </p:txBody>
      </p:sp>
      <p:sp>
        <p:nvSpPr>
          <p:cNvPr id="18593" name="Rectangle 161"/>
          <p:cNvSpPr>
            <a:spLocks noChangeArrowheads="1"/>
          </p:cNvSpPr>
          <p:nvPr/>
        </p:nvSpPr>
        <p:spPr bwMode="auto">
          <a:xfrm>
            <a:off x="3748088" y="235108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9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594" name="Rectangle 162"/>
          <p:cNvSpPr>
            <a:spLocks noChangeArrowheads="1"/>
          </p:cNvSpPr>
          <p:nvPr/>
        </p:nvSpPr>
        <p:spPr bwMode="auto">
          <a:xfrm>
            <a:off x="2995613" y="25177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5" name="Rectangle 163"/>
          <p:cNvSpPr>
            <a:spLocks noChangeArrowheads="1"/>
          </p:cNvSpPr>
          <p:nvPr/>
        </p:nvSpPr>
        <p:spPr bwMode="auto">
          <a:xfrm>
            <a:off x="2995613" y="26685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6" name="Rectangle 164"/>
          <p:cNvSpPr>
            <a:spLocks noChangeArrowheads="1"/>
          </p:cNvSpPr>
          <p:nvPr/>
        </p:nvSpPr>
        <p:spPr bwMode="auto">
          <a:xfrm>
            <a:off x="2995613" y="2668588"/>
            <a:ext cx="2162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M1.  Lifting moment for part, dunnage, or</a:t>
            </a:r>
          </a:p>
        </p:txBody>
      </p:sp>
      <p:sp>
        <p:nvSpPr>
          <p:cNvPr id="18597" name="Rectangle 165"/>
          <p:cNvSpPr>
            <a:spLocks noChangeArrowheads="1"/>
          </p:cNvSpPr>
          <p:nvPr/>
        </p:nvSpPr>
        <p:spPr bwMode="auto">
          <a:xfrm>
            <a:off x="2995613" y="28178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598" name="Rectangle 166"/>
          <p:cNvSpPr>
            <a:spLocks noChangeArrowheads="1"/>
          </p:cNvSpPr>
          <p:nvPr/>
        </p:nvSpPr>
        <p:spPr bwMode="auto">
          <a:xfrm>
            <a:off x="3163888" y="2817813"/>
            <a:ext cx="7397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  swing bar.</a:t>
            </a:r>
          </a:p>
        </p:txBody>
      </p:sp>
      <p:sp>
        <p:nvSpPr>
          <p:cNvPr id="18599" name="Rectangle 167"/>
          <p:cNvSpPr>
            <a:spLocks noChangeArrowheads="1"/>
          </p:cNvSpPr>
          <p:nvPr/>
        </p:nvSpPr>
        <p:spPr bwMode="auto">
          <a:xfrm>
            <a:off x="2995613" y="291147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0" name="Rectangle 168"/>
          <p:cNvSpPr>
            <a:spLocks noChangeArrowheads="1"/>
          </p:cNvSpPr>
          <p:nvPr/>
        </p:nvSpPr>
        <p:spPr bwMode="auto">
          <a:xfrm>
            <a:off x="2995613" y="30241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1" name="Rectangle 169"/>
          <p:cNvSpPr>
            <a:spLocks noChangeArrowheads="1"/>
          </p:cNvSpPr>
          <p:nvPr/>
        </p:nvSpPr>
        <p:spPr bwMode="auto">
          <a:xfrm>
            <a:off x="2995613" y="3036888"/>
            <a:ext cx="803275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Load Wt. __ lb. </a:t>
            </a:r>
          </a:p>
        </p:txBody>
      </p:sp>
      <p:sp>
        <p:nvSpPr>
          <p:cNvPr id="18602" name="Rectangle 170"/>
          <p:cNvSpPr>
            <a:spLocks noChangeArrowheads="1"/>
          </p:cNvSpPr>
          <p:nvPr/>
        </p:nvSpPr>
        <p:spPr bwMode="auto">
          <a:xfrm>
            <a:off x="3656013" y="3036888"/>
            <a:ext cx="230187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 b="1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8603" name="Rectangle 171"/>
          <p:cNvSpPr>
            <a:spLocks noChangeArrowheads="1"/>
          </p:cNvSpPr>
          <p:nvPr/>
        </p:nvSpPr>
        <p:spPr bwMode="auto">
          <a:xfrm>
            <a:off x="3708400" y="3036888"/>
            <a:ext cx="1849438" cy="19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 Hor Reach __ in. = Lift Moment ___ in. lb.</a:t>
            </a:r>
          </a:p>
        </p:txBody>
      </p:sp>
      <p:sp>
        <p:nvSpPr>
          <p:cNvPr id="18604" name="Rectangle 172"/>
          <p:cNvSpPr>
            <a:spLocks noChangeArrowheads="1"/>
          </p:cNvSpPr>
          <p:nvPr/>
        </p:nvSpPr>
        <p:spPr bwMode="auto">
          <a:xfrm>
            <a:off x="2995613" y="31083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5" name="Rectangle 173"/>
          <p:cNvSpPr>
            <a:spLocks noChangeArrowheads="1"/>
          </p:cNvSpPr>
          <p:nvPr/>
        </p:nvSpPr>
        <p:spPr bwMode="auto">
          <a:xfrm>
            <a:off x="2995613" y="32194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6" name="Rectangle 174"/>
          <p:cNvSpPr>
            <a:spLocks noChangeArrowheads="1"/>
          </p:cNvSpPr>
          <p:nvPr/>
        </p:nvSpPr>
        <p:spPr bwMode="auto">
          <a:xfrm>
            <a:off x="2995613" y="3232150"/>
            <a:ext cx="2597150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If Lift Moment at initiation of lift is greater than 245 in. lb., a lift</a:t>
            </a:r>
          </a:p>
        </p:txBody>
      </p:sp>
      <p:sp>
        <p:nvSpPr>
          <p:cNvPr id="18607" name="Rectangle 175"/>
          <p:cNvSpPr>
            <a:spLocks noChangeArrowheads="1"/>
          </p:cNvSpPr>
          <p:nvPr/>
        </p:nvSpPr>
        <p:spPr bwMode="auto">
          <a:xfrm>
            <a:off x="2995613" y="3352800"/>
            <a:ext cx="877887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700">
                <a:solidFill>
                  <a:srgbClr val="000000"/>
                </a:solidFill>
                <a:latin typeface="Arial" charset="0"/>
              </a:rPr>
              <a:t>analysis required.</a:t>
            </a:r>
          </a:p>
        </p:txBody>
      </p:sp>
      <p:sp>
        <p:nvSpPr>
          <p:cNvPr id="18608" name="Rectangle 176"/>
          <p:cNvSpPr>
            <a:spLocks noChangeArrowheads="1"/>
          </p:cNvSpPr>
          <p:nvPr/>
        </p:nvSpPr>
        <p:spPr bwMode="auto">
          <a:xfrm>
            <a:off x="2995613" y="348138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09" name="Rectangle 177"/>
          <p:cNvSpPr>
            <a:spLocks noChangeArrowheads="1"/>
          </p:cNvSpPr>
          <p:nvPr/>
        </p:nvSpPr>
        <p:spPr bwMode="auto">
          <a:xfrm>
            <a:off x="4857750" y="3481388"/>
            <a:ext cx="2603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O</a:t>
            </a:r>
          </a:p>
        </p:txBody>
      </p:sp>
      <p:sp>
        <p:nvSpPr>
          <p:cNvPr id="18610" name="Rectangle 178"/>
          <p:cNvSpPr>
            <a:spLocks noChangeArrowheads="1"/>
          </p:cNvSpPr>
          <p:nvPr/>
        </p:nvSpPr>
        <p:spPr bwMode="auto">
          <a:xfrm>
            <a:off x="4948238" y="3481388"/>
            <a:ext cx="2651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 </a:t>
            </a:r>
          </a:p>
        </p:txBody>
      </p:sp>
      <p:sp>
        <p:nvSpPr>
          <p:cNvPr id="18611" name="Rectangle 179"/>
          <p:cNvSpPr>
            <a:spLocks noChangeArrowheads="1"/>
          </p:cNvSpPr>
          <p:nvPr/>
        </p:nvSpPr>
        <p:spPr bwMode="auto">
          <a:xfrm>
            <a:off x="5027613" y="3481388"/>
            <a:ext cx="322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   </a:t>
            </a:r>
          </a:p>
        </p:txBody>
      </p:sp>
      <p:sp>
        <p:nvSpPr>
          <p:cNvPr id="18612" name="Rectangle 180"/>
          <p:cNvSpPr>
            <a:spLocks noChangeArrowheads="1"/>
          </p:cNvSpPr>
          <p:nvPr/>
        </p:nvSpPr>
        <p:spPr bwMode="auto">
          <a:xfrm>
            <a:off x="5195888" y="3481388"/>
            <a:ext cx="254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R</a:t>
            </a:r>
          </a:p>
        </p:txBody>
      </p:sp>
      <p:sp>
        <p:nvSpPr>
          <p:cNvPr id="18613" name="Rectangle 181"/>
          <p:cNvSpPr>
            <a:spLocks noChangeArrowheads="1"/>
          </p:cNvSpPr>
          <p:nvPr/>
        </p:nvSpPr>
        <p:spPr bwMode="auto">
          <a:xfrm>
            <a:off x="4857750" y="348138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614" name="Rectangle 182"/>
          <p:cNvSpPr>
            <a:spLocks noChangeArrowheads="1"/>
          </p:cNvSpPr>
          <p:nvPr/>
        </p:nvSpPr>
        <p:spPr bwMode="auto">
          <a:xfrm>
            <a:off x="2995613" y="363220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15" name="Rectangle 183"/>
          <p:cNvSpPr>
            <a:spLocks noChangeArrowheads="1"/>
          </p:cNvSpPr>
          <p:nvPr/>
        </p:nvSpPr>
        <p:spPr bwMode="auto">
          <a:xfrm>
            <a:off x="3048000" y="36322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16" name="Rectangle 184"/>
          <p:cNvSpPr>
            <a:spLocks noChangeArrowheads="1"/>
          </p:cNvSpPr>
          <p:nvPr/>
        </p:nvSpPr>
        <p:spPr bwMode="auto">
          <a:xfrm>
            <a:off x="3206750" y="3632200"/>
            <a:ext cx="623888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&lt;84 in. lb.</a:t>
            </a:r>
          </a:p>
        </p:txBody>
      </p:sp>
      <p:sp>
        <p:nvSpPr>
          <p:cNvPr id="18617" name="Rectangle 185"/>
          <p:cNvSpPr>
            <a:spLocks noChangeArrowheads="1"/>
          </p:cNvSpPr>
          <p:nvPr/>
        </p:nvSpPr>
        <p:spPr bwMode="auto">
          <a:xfrm>
            <a:off x="4857750" y="36322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618" name="Rectangle 186"/>
          <p:cNvSpPr>
            <a:spLocks noChangeArrowheads="1"/>
          </p:cNvSpPr>
          <p:nvPr/>
        </p:nvSpPr>
        <p:spPr bwMode="auto">
          <a:xfrm>
            <a:off x="5195888" y="36322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8619" name="Rectangle 187"/>
          <p:cNvSpPr>
            <a:spLocks noChangeArrowheads="1"/>
          </p:cNvSpPr>
          <p:nvPr/>
        </p:nvSpPr>
        <p:spPr bwMode="auto">
          <a:xfrm>
            <a:off x="2995613" y="3783013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20" name="Rectangle 188"/>
          <p:cNvSpPr>
            <a:spLocks noChangeArrowheads="1"/>
          </p:cNvSpPr>
          <p:nvPr/>
        </p:nvSpPr>
        <p:spPr bwMode="auto">
          <a:xfrm>
            <a:off x="3048000" y="37814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21" name="Rectangle 189"/>
          <p:cNvSpPr>
            <a:spLocks noChangeArrowheads="1"/>
          </p:cNvSpPr>
          <p:nvPr/>
        </p:nvSpPr>
        <p:spPr bwMode="auto">
          <a:xfrm>
            <a:off x="3206750" y="3781425"/>
            <a:ext cx="7683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84-245 in. lb.</a:t>
            </a:r>
          </a:p>
        </p:txBody>
      </p:sp>
      <p:sp>
        <p:nvSpPr>
          <p:cNvPr id="18622" name="Rectangle 190"/>
          <p:cNvSpPr>
            <a:spLocks noChangeArrowheads="1"/>
          </p:cNvSpPr>
          <p:nvPr/>
        </p:nvSpPr>
        <p:spPr bwMode="auto">
          <a:xfrm>
            <a:off x="4857750" y="3781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23" name="Rectangle 191"/>
          <p:cNvSpPr>
            <a:spLocks noChangeArrowheads="1"/>
          </p:cNvSpPr>
          <p:nvPr/>
        </p:nvSpPr>
        <p:spPr bwMode="auto">
          <a:xfrm>
            <a:off x="5195888" y="3781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24" name="Rectangle 192"/>
          <p:cNvSpPr>
            <a:spLocks noChangeArrowheads="1"/>
          </p:cNvSpPr>
          <p:nvPr/>
        </p:nvSpPr>
        <p:spPr bwMode="auto">
          <a:xfrm>
            <a:off x="2995613" y="3932238"/>
            <a:ext cx="22701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25" name="Rectangle 193"/>
          <p:cNvSpPr>
            <a:spLocks noChangeArrowheads="1"/>
          </p:cNvSpPr>
          <p:nvPr/>
        </p:nvSpPr>
        <p:spPr bwMode="auto">
          <a:xfrm>
            <a:off x="3048000" y="39322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26" name="Rectangle 194"/>
          <p:cNvSpPr>
            <a:spLocks noChangeArrowheads="1"/>
          </p:cNvSpPr>
          <p:nvPr/>
        </p:nvSpPr>
        <p:spPr bwMode="auto">
          <a:xfrm>
            <a:off x="3206750" y="3932238"/>
            <a:ext cx="91281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&gt;245- 410 in. lb.</a:t>
            </a:r>
          </a:p>
        </p:txBody>
      </p:sp>
      <p:sp>
        <p:nvSpPr>
          <p:cNvPr id="18627" name="Rectangle 195"/>
          <p:cNvSpPr>
            <a:spLocks noChangeArrowheads="1"/>
          </p:cNvSpPr>
          <p:nvPr/>
        </p:nvSpPr>
        <p:spPr bwMode="auto">
          <a:xfrm>
            <a:off x="4857750" y="39322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628" name="Rectangle 196"/>
          <p:cNvSpPr>
            <a:spLocks noChangeArrowheads="1"/>
          </p:cNvSpPr>
          <p:nvPr/>
        </p:nvSpPr>
        <p:spPr bwMode="auto">
          <a:xfrm>
            <a:off x="5195888" y="39322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629" name="Rectangle 197"/>
          <p:cNvSpPr>
            <a:spLocks noChangeArrowheads="1"/>
          </p:cNvSpPr>
          <p:nvPr/>
        </p:nvSpPr>
        <p:spPr bwMode="auto">
          <a:xfrm>
            <a:off x="2995613" y="4083050"/>
            <a:ext cx="2270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·</a:t>
            </a:r>
          </a:p>
        </p:txBody>
      </p:sp>
      <p:sp>
        <p:nvSpPr>
          <p:cNvPr id="18630" name="Rectangle 198"/>
          <p:cNvSpPr>
            <a:spLocks noChangeArrowheads="1"/>
          </p:cNvSpPr>
          <p:nvPr/>
        </p:nvSpPr>
        <p:spPr bwMode="auto">
          <a:xfrm>
            <a:off x="3048000" y="40830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1" name="Rectangle 199"/>
          <p:cNvSpPr>
            <a:spLocks noChangeArrowheads="1"/>
          </p:cNvSpPr>
          <p:nvPr/>
        </p:nvSpPr>
        <p:spPr bwMode="auto">
          <a:xfrm>
            <a:off x="3206750" y="4083050"/>
            <a:ext cx="681038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&gt;410 in. lb.</a:t>
            </a:r>
          </a:p>
        </p:txBody>
      </p:sp>
      <p:sp>
        <p:nvSpPr>
          <p:cNvPr id="18632" name="Rectangle 200"/>
          <p:cNvSpPr>
            <a:spLocks noChangeArrowheads="1"/>
          </p:cNvSpPr>
          <p:nvPr/>
        </p:nvSpPr>
        <p:spPr bwMode="auto">
          <a:xfrm>
            <a:off x="4857750" y="408305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633" name="Rectangle 201"/>
          <p:cNvSpPr>
            <a:spLocks noChangeArrowheads="1"/>
          </p:cNvSpPr>
          <p:nvPr/>
        </p:nvSpPr>
        <p:spPr bwMode="auto">
          <a:xfrm>
            <a:off x="5195888" y="408305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18634" name="Rectangle 202"/>
          <p:cNvSpPr>
            <a:spLocks noChangeArrowheads="1"/>
          </p:cNvSpPr>
          <p:nvPr/>
        </p:nvSpPr>
        <p:spPr bwMode="auto">
          <a:xfrm>
            <a:off x="2995613" y="41767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5" name="Rectangle 203"/>
          <p:cNvSpPr>
            <a:spLocks noChangeArrowheads="1"/>
          </p:cNvSpPr>
          <p:nvPr/>
        </p:nvSpPr>
        <p:spPr bwMode="auto">
          <a:xfrm>
            <a:off x="2995613" y="42989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36" name="Rectangle 204"/>
          <p:cNvSpPr>
            <a:spLocks noChangeArrowheads="1"/>
          </p:cNvSpPr>
          <p:nvPr/>
        </p:nvSpPr>
        <p:spPr bwMode="auto">
          <a:xfrm>
            <a:off x="2995613" y="4300538"/>
            <a:ext cx="18700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Lift Analysis Recommended:     YES  </a:t>
            </a:r>
          </a:p>
        </p:txBody>
      </p:sp>
      <p:sp>
        <p:nvSpPr>
          <p:cNvPr id="18637" name="Rectangle 205"/>
          <p:cNvSpPr>
            <a:spLocks noChangeArrowheads="1"/>
          </p:cNvSpPr>
          <p:nvPr/>
        </p:nvSpPr>
        <p:spPr bwMode="auto">
          <a:xfrm>
            <a:off x="4741863" y="4300538"/>
            <a:ext cx="2413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ÿ</a:t>
            </a:r>
          </a:p>
        </p:txBody>
      </p:sp>
      <p:sp>
        <p:nvSpPr>
          <p:cNvPr id="18638" name="Rectangle 206"/>
          <p:cNvSpPr>
            <a:spLocks noChangeArrowheads="1"/>
          </p:cNvSpPr>
          <p:nvPr/>
        </p:nvSpPr>
        <p:spPr bwMode="auto">
          <a:xfrm>
            <a:off x="4767263" y="4300538"/>
            <a:ext cx="5588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     NO  </a:t>
            </a:r>
          </a:p>
        </p:txBody>
      </p:sp>
      <p:sp>
        <p:nvSpPr>
          <p:cNvPr id="18639" name="Rectangle 207"/>
          <p:cNvSpPr>
            <a:spLocks noChangeArrowheads="1"/>
          </p:cNvSpPr>
          <p:nvPr/>
        </p:nvSpPr>
        <p:spPr bwMode="auto">
          <a:xfrm>
            <a:off x="5151438" y="4300538"/>
            <a:ext cx="2413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ÿ</a:t>
            </a:r>
          </a:p>
        </p:txBody>
      </p:sp>
      <p:sp>
        <p:nvSpPr>
          <p:cNvPr id="18640" name="Rectangle 208"/>
          <p:cNvSpPr>
            <a:spLocks noChangeArrowheads="1"/>
          </p:cNvSpPr>
          <p:nvPr/>
        </p:nvSpPr>
        <p:spPr bwMode="auto">
          <a:xfrm>
            <a:off x="2995613" y="44434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1" name="Rectangle 209"/>
          <p:cNvSpPr>
            <a:spLocks noChangeArrowheads="1"/>
          </p:cNvSpPr>
          <p:nvPr/>
        </p:nvSpPr>
        <p:spPr bwMode="auto">
          <a:xfrm>
            <a:off x="2995613" y="45815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2" name="Rectangle 210"/>
          <p:cNvSpPr>
            <a:spLocks noChangeArrowheads="1"/>
          </p:cNvSpPr>
          <p:nvPr/>
        </p:nvSpPr>
        <p:spPr bwMode="auto">
          <a:xfrm>
            <a:off x="2995613" y="47212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3" name="Rectangle 211"/>
          <p:cNvSpPr>
            <a:spLocks noChangeArrowheads="1"/>
          </p:cNvSpPr>
          <p:nvPr/>
        </p:nvSpPr>
        <p:spPr bwMode="auto">
          <a:xfrm>
            <a:off x="3668713" y="486886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4" name="Rectangle 212"/>
          <p:cNvSpPr>
            <a:spLocks noChangeArrowheads="1"/>
          </p:cNvSpPr>
          <p:nvPr/>
        </p:nvSpPr>
        <p:spPr bwMode="auto">
          <a:xfrm>
            <a:off x="3668713" y="4868863"/>
            <a:ext cx="12874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Scoring the Worksheet</a:t>
            </a:r>
          </a:p>
        </p:txBody>
      </p:sp>
      <p:sp>
        <p:nvSpPr>
          <p:cNvPr id="18645" name="Rectangle 213"/>
          <p:cNvSpPr>
            <a:spLocks noChangeArrowheads="1"/>
          </p:cNvSpPr>
          <p:nvPr/>
        </p:nvSpPr>
        <p:spPr bwMode="auto">
          <a:xfrm>
            <a:off x="3668713" y="48688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 u="sng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sp>
        <p:nvSpPr>
          <p:cNvPr id="18646" name="Rectangle 214"/>
          <p:cNvSpPr>
            <a:spLocks noChangeArrowheads="1"/>
          </p:cNvSpPr>
          <p:nvPr/>
        </p:nvSpPr>
        <p:spPr bwMode="auto">
          <a:xfrm>
            <a:off x="2995613" y="50101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7" name="Rectangle 215"/>
          <p:cNvSpPr>
            <a:spLocks noChangeArrowheads="1"/>
          </p:cNvSpPr>
          <p:nvPr/>
        </p:nvSpPr>
        <p:spPr bwMode="auto">
          <a:xfrm>
            <a:off x="2995613" y="515620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48" name="Rectangle 216"/>
          <p:cNvSpPr>
            <a:spLocks noChangeArrowheads="1"/>
          </p:cNvSpPr>
          <p:nvPr/>
        </p:nvSpPr>
        <p:spPr bwMode="auto">
          <a:xfrm>
            <a:off x="2995613" y="5156200"/>
            <a:ext cx="8239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Total Scores:</a:t>
            </a:r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4010025" y="5156200"/>
            <a:ext cx="5651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Original</a:t>
            </a:r>
          </a:p>
        </p:txBody>
      </p:sp>
      <p:sp>
        <p:nvSpPr>
          <p:cNvPr id="18650" name="Rectangle 218"/>
          <p:cNvSpPr>
            <a:spLocks noChangeArrowheads="1"/>
          </p:cNvSpPr>
          <p:nvPr/>
        </p:nvSpPr>
        <p:spPr bwMode="auto">
          <a:xfrm>
            <a:off x="4687888" y="5156200"/>
            <a:ext cx="5699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Revised</a:t>
            </a:r>
          </a:p>
        </p:txBody>
      </p:sp>
      <p:sp>
        <p:nvSpPr>
          <p:cNvPr id="18651" name="Rectangle 219"/>
          <p:cNvSpPr>
            <a:spLocks noChangeArrowheads="1"/>
          </p:cNvSpPr>
          <p:nvPr/>
        </p:nvSpPr>
        <p:spPr bwMode="auto">
          <a:xfrm>
            <a:off x="2995613" y="5307013"/>
            <a:ext cx="28098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52" name="Rectangle 220"/>
          <p:cNvSpPr>
            <a:spLocks noChangeArrowheads="1"/>
          </p:cNvSpPr>
          <p:nvPr/>
        </p:nvSpPr>
        <p:spPr bwMode="auto">
          <a:xfrm>
            <a:off x="3109913" y="5307013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53" name="Rectangle 221"/>
          <p:cNvSpPr>
            <a:spLocks noChangeArrowheads="1"/>
          </p:cNvSpPr>
          <p:nvPr/>
        </p:nvSpPr>
        <p:spPr bwMode="auto">
          <a:xfrm>
            <a:off x="3206750" y="5307013"/>
            <a:ext cx="508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3’s</a:t>
            </a:r>
          </a:p>
        </p:txBody>
      </p:sp>
      <p:sp>
        <p:nvSpPr>
          <p:cNvPr id="18654" name="Rectangle 222"/>
          <p:cNvSpPr>
            <a:spLocks noChangeArrowheads="1"/>
          </p:cNvSpPr>
          <p:nvPr/>
        </p:nvSpPr>
        <p:spPr bwMode="auto">
          <a:xfrm>
            <a:off x="4010025" y="5307013"/>
            <a:ext cx="576263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55" name="Rectangle 223"/>
          <p:cNvSpPr>
            <a:spLocks noChangeArrowheads="1"/>
          </p:cNvSpPr>
          <p:nvPr/>
        </p:nvSpPr>
        <p:spPr bwMode="auto">
          <a:xfrm>
            <a:off x="4687888" y="5307013"/>
            <a:ext cx="5762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56" name="Rectangle 224"/>
          <p:cNvSpPr>
            <a:spLocks noChangeArrowheads="1"/>
          </p:cNvSpPr>
          <p:nvPr/>
        </p:nvSpPr>
        <p:spPr bwMode="auto">
          <a:xfrm>
            <a:off x="2995613" y="5457825"/>
            <a:ext cx="2809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57" name="Rectangle 225"/>
          <p:cNvSpPr>
            <a:spLocks noChangeArrowheads="1"/>
          </p:cNvSpPr>
          <p:nvPr/>
        </p:nvSpPr>
        <p:spPr bwMode="auto">
          <a:xfrm>
            <a:off x="3109913" y="5457825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58" name="Rectangle 226"/>
          <p:cNvSpPr>
            <a:spLocks noChangeArrowheads="1"/>
          </p:cNvSpPr>
          <p:nvPr/>
        </p:nvSpPr>
        <p:spPr bwMode="auto">
          <a:xfrm>
            <a:off x="3206750" y="5457825"/>
            <a:ext cx="508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2’s</a:t>
            </a:r>
          </a:p>
        </p:txBody>
      </p:sp>
      <p:sp>
        <p:nvSpPr>
          <p:cNvPr id="18659" name="Rectangle 227"/>
          <p:cNvSpPr>
            <a:spLocks noChangeArrowheads="1"/>
          </p:cNvSpPr>
          <p:nvPr/>
        </p:nvSpPr>
        <p:spPr bwMode="auto">
          <a:xfrm>
            <a:off x="4010025" y="5457825"/>
            <a:ext cx="57626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0" name="Rectangle 228"/>
          <p:cNvSpPr>
            <a:spLocks noChangeArrowheads="1"/>
          </p:cNvSpPr>
          <p:nvPr/>
        </p:nvSpPr>
        <p:spPr bwMode="auto">
          <a:xfrm>
            <a:off x="4687888" y="5457825"/>
            <a:ext cx="576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1" name="Rectangle 229"/>
          <p:cNvSpPr>
            <a:spLocks noChangeArrowheads="1"/>
          </p:cNvSpPr>
          <p:nvPr/>
        </p:nvSpPr>
        <p:spPr bwMode="auto">
          <a:xfrm>
            <a:off x="2995613" y="5610225"/>
            <a:ext cx="280987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Symbol" charset="2"/>
              </a:rPr>
              <a:t>Þ</a:t>
            </a:r>
          </a:p>
        </p:txBody>
      </p:sp>
      <p:sp>
        <p:nvSpPr>
          <p:cNvPr id="18662" name="Rectangle 230"/>
          <p:cNvSpPr>
            <a:spLocks noChangeArrowheads="1"/>
          </p:cNvSpPr>
          <p:nvPr/>
        </p:nvSpPr>
        <p:spPr bwMode="auto">
          <a:xfrm>
            <a:off x="3109913" y="5607050"/>
            <a:ext cx="20955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63" name="Rectangle 231"/>
          <p:cNvSpPr>
            <a:spLocks noChangeArrowheads="1"/>
          </p:cNvSpPr>
          <p:nvPr/>
        </p:nvSpPr>
        <p:spPr bwMode="auto">
          <a:xfrm>
            <a:off x="3206750" y="5607050"/>
            <a:ext cx="508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# of 1’s</a:t>
            </a:r>
          </a:p>
        </p:txBody>
      </p:sp>
      <p:sp>
        <p:nvSpPr>
          <p:cNvPr id="18664" name="Rectangle 232"/>
          <p:cNvSpPr>
            <a:spLocks noChangeArrowheads="1"/>
          </p:cNvSpPr>
          <p:nvPr/>
        </p:nvSpPr>
        <p:spPr bwMode="auto">
          <a:xfrm>
            <a:off x="4010025" y="5607050"/>
            <a:ext cx="576263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5" name="Rectangle 233"/>
          <p:cNvSpPr>
            <a:spLocks noChangeArrowheads="1"/>
          </p:cNvSpPr>
          <p:nvPr/>
        </p:nvSpPr>
        <p:spPr bwMode="auto">
          <a:xfrm>
            <a:off x="4687888" y="5607050"/>
            <a:ext cx="5762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Arial" charset="0"/>
              </a:rPr>
              <a:t>_______</a:t>
            </a:r>
          </a:p>
        </p:txBody>
      </p:sp>
      <p:sp>
        <p:nvSpPr>
          <p:cNvPr id="18666" name="Rectangle 234"/>
          <p:cNvSpPr>
            <a:spLocks noChangeArrowheads="1"/>
          </p:cNvSpPr>
          <p:nvPr/>
        </p:nvSpPr>
        <p:spPr bwMode="auto">
          <a:xfrm>
            <a:off x="3211513" y="5919788"/>
            <a:ext cx="4794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Totals</a:t>
            </a:r>
          </a:p>
        </p:txBody>
      </p:sp>
      <p:sp>
        <p:nvSpPr>
          <p:cNvPr id="18667" name="Rectangle 235"/>
          <p:cNvSpPr>
            <a:spLocks noChangeArrowheads="1"/>
          </p:cNvSpPr>
          <p:nvPr/>
        </p:nvSpPr>
        <p:spPr bwMode="auto">
          <a:xfrm>
            <a:off x="3886200" y="59436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668" name="Rectangle 236"/>
          <p:cNvSpPr>
            <a:spLocks noChangeArrowheads="1"/>
          </p:cNvSpPr>
          <p:nvPr/>
        </p:nvSpPr>
        <p:spPr bwMode="auto">
          <a:xfrm>
            <a:off x="4306888" y="5943600"/>
            <a:ext cx="32861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2-5</a:t>
            </a:r>
          </a:p>
        </p:txBody>
      </p:sp>
      <p:sp>
        <p:nvSpPr>
          <p:cNvPr id="18669" name="Rectangle 237"/>
          <p:cNvSpPr>
            <a:spLocks noChangeArrowheads="1"/>
          </p:cNvSpPr>
          <p:nvPr/>
        </p:nvSpPr>
        <p:spPr bwMode="auto">
          <a:xfrm>
            <a:off x="4792663" y="5943600"/>
            <a:ext cx="2968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&gt;5</a:t>
            </a:r>
          </a:p>
        </p:txBody>
      </p:sp>
      <p:sp>
        <p:nvSpPr>
          <p:cNvPr id="18670" name="Rectangle 238"/>
          <p:cNvSpPr>
            <a:spLocks noChangeArrowheads="1"/>
          </p:cNvSpPr>
          <p:nvPr/>
        </p:nvSpPr>
        <p:spPr bwMode="auto">
          <a:xfrm>
            <a:off x="3152775" y="6084888"/>
            <a:ext cx="593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3 scores</a:t>
            </a:r>
          </a:p>
        </p:txBody>
      </p:sp>
      <p:sp>
        <p:nvSpPr>
          <p:cNvPr id="18671" name="Rectangle 239"/>
          <p:cNvSpPr>
            <a:spLocks noChangeArrowheads="1"/>
          </p:cNvSpPr>
          <p:nvPr/>
        </p:nvSpPr>
        <p:spPr bwMode="auto">
          <a:xfrm>
            <a:off x="3886200" y="60785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2" name="Rectangle 240"/>
          <p:cNvSpPr>
            <a:spLocks noChangeArrowheads="1"/>
          </p:cNvSpPr>
          <p:nvPr/>
        </p:nvSpPr>
        <p:spPr bwMode="auto">
          <a:xfrm>
            <a:off x="4354513" y="6067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3" name="Rectangle 241"/>
          <p:cNvSpPr>
            <a:spLocks noChangeArrowheads="1"/>
          </p:cNvSpPr>
          <p:nvPr/>
        </p:nvSpPr>
        <p:spPr bwMode="auto">
          <a:xfrm>
            <a:off x="4824413" y="6067425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4" name="Rectangle 242"/>
          <p:cNvSpPr>
            <a:spLocks noChangeArrowheads="1"/>
          </p:cNvSpPr>
          <p:nvPr/>
        </p:nvSpPr>
        <p:spPr bwMode="auto">
          <a:xfrm>
            <a:off x="3152775" y="6232525"/>
            <a:ext cx="593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2 scores</a:t>
            </a:r>
          </a:p>
        </p:txBody>
      </p:sp>
      <p:sp>
        <p:nvSpPr>
          <p:cNvPr id="18675" name="Rectangle 243"/>
          <p:cNvSpPr>
            <a:spLocks noChangeArrowheads="1"/>
          </p:cNvSpPr>
          <p:nvPr/>
        </p:nvSpPr>
        <p:spPr bwMode="auto">
          <a:xfrm>
            <a:off x="3886200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76" name="Rectangle 244"/>
          <p:cNvSpPr>
            <a:spLocks noChangeArrowheads="1"/>
          </p:cNvSpPr>
          <p:nvPr/>
        </p:nvSpPr>
        <p:spPr bwMode="auto">
          <a:xfrm>
            <a:off x="4354513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2</a:t>
            </a:r>
          </a:p>
        </p:txBody>
      </p:sp>
      <p:sp>
        <p:nvSpPr>
          <p:cNvPr id="18677" name="Rectangle 245"/>
          <p:cNvSpPr>
            <a:spLocks noChangeArrowheads="1"/>
          </p:cNvSpPr>
          <p:nvPr/>
        </p:nvSpPr>
        <p:spPr bwMode="auto">
          <a:xfrm>
            <a:off x="4824413" y="6215063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800000"/>
                </a:solidFill>
                <a:latin typeface="Arial" charset="0"/>
              </a:rPr>
              <a:t>3</a:t>
            </a:r>
          </a:p>
        </p:txBody>
      </p:sp>
      <p:sp>
        <p:nvSpPr>
          <p:cNvPr id="18678" name="Rectangle 246"/>
          <p:cNvSpPr>
            <a:spLocks noChangeArrowheads="1"/>
          </p:cNvSpPr>
          <p:nvPr/>
        </p:nvSpPr>
        <p:spPr bwMode="auto">
          <a:xfrm>
            <a:off x="3152775" y="6380163"/>
            <a:ext cx="593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0000"/>
                </a:solidFill>
                <a:latin typeface="Arial" charset="0"/>
              </a:rPr>
              <a:t>1 scores</a:t>
            </a:r>
          </a:p>
        </p:txBody>
      </p:sp>
      <p:sp>
        <p:nvSpPr>
          <p:cNvPr id="18679" name="Rectangle 247"/>
          <p:cNvSpPr>
            <a:spLocks noChangeArrowheads="1"/>
          </p:cNvSpPr>
          <p:nvPr/>
        </p:nvSpPr>
        <p:spPr bwMode="auto">
          <a:xfrm>
            <a:off x="3886200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0" name="Rectangle 248"/>
          <p:cNvSpPr>
            <a:spLocks noChangeArrowheads="1"/>
          </p:cNvSpPr>
          <p:nvPr/>
        </p:nvSpPr>
        <p:spPr bwMode="auto">
          <a:xfrm>
            <a:off x="4354513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1" name="Rectangle 249"/>
          <p:cNvSpPr>
            <a:spLocks noChangeArrowheads="1"/>
          </p:cNvSpPr>
          <p:nvPr/>
        </p:nvSpPr>
        <p:spPr bwMode="auto">
          <a:xfrm>
            <a:off x="4824413" y="6362700"/>
            <a:ext cx="2381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b="1">
                <a:solidFill>
                  <a:srgbClr val="008000"/>
                </a:solidFill>
                <a:latin typeface="Arial" charset="0"/>
              </a:rPr>
              <a:t>1</a:t>
            </a:r>
          </a:p>
        </p:txBody>
      </p:sp>
      <p:sp>
        <p:nvSpPr>
          <p:cNvPr id="18682" name="Rectangle 250"/>
          <p:cNvSpPr>
            <a:spLocks noChangeArrowheads="1"/>
          </p:cNvSpPr>
          <p:nvPr/>
        </p:nvSpPr>
        <p:spPr bwMode="auto">
          <a:xfrm>
            <a:off x="5956300" y="147638"/>
            <a:ext cx="20955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83" name="Rectangle 251"/>
          <p:cNvSpPr>
            <a:spLocks noChangeArrowheads="1"/>
          </p:cNvSpPr>
          <p:nvPr/>
        </p:nvSpPr>
        <p:spPr bwMode="auto">
          <a:xfrm>
            <a:off x="5984875" y="187325"/>
            <a:ext cx="200025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500" i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684" name="Rectangle 252"/>
          <p:cNvSpPr>
            <a:spLocks noChangeArrowheads="1"/>
          </p:cNvSpPr>
          <p:nvPr/>
        </p:nvSpPr>
        <p:spPr bwMode="auto">
          <a:xfrm>
            <a:off x="6003925" y="147638"/>
            <a:ext cx="2617788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Arial" charset="0"/>
              </a:rPr>
              <a:t>Insert Picture or sketch of container and/or part below</a:t>
            </a:r>
          </a:p>
        </p:txBody>
      </p:sp>
      <p:sp>
        <p:nvSpPr>
          <p:cNvPr id="18685" name="Rectangle 253"/>
          <p:cNvSpPr>
            <a:spLocks noChangeArrowheads="1"/>
          </p:cNvSpPr>
          <p:nvPr/>
        </p:nvSpPr>
        <p:spPr bwMode="auto">
          <a:xfrm>
            <a:off x="5986463" y="574675"/>
            <a:ext cx="3005137" cy="6130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6" name="Line 254"/>
          <p:cNvSpPr>
            <a:spLocks noChangeShapeType="1"/>
          </p:cNvSpPr>
          <p:nvPr/>
        </p:nvSpPr>
        <p:spPr bwMode="auto">
          <a:xfrm>
            <a:off x="3811588" y="6248400"/>
            <a:ext cx="137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7" name="Line 255"/>
          <p:cNvSpPr>
            <a:spLocks noChangeShapeType="1"/>
          </p:cNvSpPr>
          <p:nvPr/>
        </p:nvSpPr>
        <p:spPr bwMode="auto">
          <a:xfrm>
            <a:off x="3811588" y="6400800"/>
            <a:ext cx="1370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8" name="Line 256"/>
          <p:cNvSpPr>
            <a:spLocks noChangeShapeType="1"/>
          </p:cNvSpPr>
          <p:nvPr/>
        </p:nvSpPr>
        <p:spPr bwMode="auto">
          <a:xfrm>
            <a:off x="4191000" y="60975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89" name="Line 257"/>
          <p:cNvSpPr>
            <a:spLocks noChangeShapeType="1"/>
          </p:cNvSpPr>
          <p:nvPr/>
        </p:nvSpPr>
        <p:spPr bwMode="auto">
          <a:xfrm>
            <a:off x="4724400" y="60975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9</TotalTime>
  <Pages>2</Pages>
  <Words>1611</Words>
  <Application>Microsoft Macintosh PowerPoint</Application>
  <PresentationFormat>On-screen Show (4:3)</PresentationFormat>
  <Paragraphs>881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Times New Roman</vt:lpstr>
      <vt:lpstr>ＭＳ Ｐゴシック</vt:lpstr>
      <vt:lpstr>Arial</vt:lpstr>
      <vt:lpstr>Franklin Gothic Book</vt:lpstr>
      <vt:lpstr>Perpetua</vt:lpstr>
      <vt:lpstr>Wingdings 2</vt:lpstr>
      <vt:lpstr>Symbol</vt:lpstr>
      <vt:lpstr>Equity</vt:lpstr>
      <vt:lpstr>Ergonomics Container Checklist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</dc:title>
  <dc:subject/>
  <dc:creator/>
  <cp:keywords/>
  <dc:description/>
  <cp:lastModifiedBy>Yoon Ping Chui</cp:lastModifiedBy>
  <cp:revision>5</cp:revision>
  <cp:lastPrinted>2010-08-01T08:02:05Z</cp:lastPrinted>
  <dcterms:created xsi:type="dcterms:W3CDTF">2010-08-01T08:00:15Z</dcterms:created>
  <dcterms:modified xsi:type="dcterms:W3CDTF">2010-08-01T08:02:20Z</dcterms:modified>
</cp:coreProperties>
</file>