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F1374-753F-4F51-96CF-5731F50A9805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BAD9-BF7D-41D0-AFDB-8F5909EDD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BAD9-BF7D-41D0-AFDB-8F5909EDD61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1E0C-5F2F-4A54-BD71-715FF0DD8208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5043-8F8B-453C-B9A9-139059B28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Brian Peacock\My Documents\My Pictures\My Pictures\MLHS Reunion\MLHS\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45" y="762000"/>
            <a:ext cx="833872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3881"/>
              </p:ext>
            </p:extLst>
          </p:nvPr>
        </p:nvGraphicFramePr>
        <p:xfrm>
          <a:off x="39633" y="533400"/>
          <a:ext cx="910436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600873" imgH="3700489" progId="MSPhotoEd.3">
                  <p:embed/>
                </p:oleObj>
              </mc:Choice>
              <mc:Fallback>
                <p:oleObj r:id="rId3" imgW="6600873" imgH="370048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3" y="533400"/>
                        <a:ext cx="9104367" cy="510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44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MSPhotoEd.3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3</cp:revision>
  <dcterms:created xsi:type="dcterms:W3CDTF">2010-04-16T02:47:11Z</dcterms:created>
  <dcterms:modified xsi:type="dcterms:W3CDTF">2015-01-25T12:04:41Z</dcterms:modified>
</cp:coreProperties>
</file>