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lvl1pPr defTabSz="457200">
      <a:defRPr>
        <a:latin typeface="Calibri"/>
        <a:ea typeface="Calibri"/>
        <a:cs typeface="Calibri"/>
        <a:sym typeface="Calibri"/>
      </a:defRPr>
    </a:lvl1pPr>
    <a:lvl2pPr indent="457200" defTabSz="457200">
      <a:defRPr>
        <a:latin typeface="Calibri"/>
        <a:ea typeface="Calibri"/>
        <a:cs typeface="Calibri"/>
        <a:sym typeface="Calibri"/>
      </a:defRPr>
    </a:lvl2pPr>
    <a:lvl3pPr indent="914400" defTabSz="457200">
      <a:defRPr>
        <a:latin typeface="Calibri"/>
        <a:ea typeface="Calibri"/>
        <a:cs typeface="Calibri"/>
        <a:sym typeface="Calibri"/>
      </a:defRPr>
    </a:lvl3pPr>
    <a:lvl4pPr indent="1371600" defTabSz="457200">
      <a:defRPr>
        <a:latin typeface="Calibri"/>
        <a:ea typeface="Calibri"/>
        <a:cs typeface="Calibri"/>
        <a:sym typeface="Calibri"/>
      </a:defRPr>
    </a:lvl4pPr>
    <a:lvl5pPr indent="1828800" defTabSz="457200">
      <a:defRPr>
        <a:latin typeface="Calibri"/>
        <a:ea typeface="Calibri"/>
        <a:cs typeface="Calibri"/>
        <a:sym typeface="Calibri"/>
      </a:defRPr>
    </a:lvl5pPr>
    <a:lvl6pPr indent="2286000" defTabSz="457200">
      <a:defRPr>
        <a:latin typeface="Calibri"/>
        <a:ea typeface="Calibri"/>
        <a:cs typeface="Calibri"/>
        <a:sym typeface="Calibri"/>
      </a:defRPr>
    </a:lvl6pPr>
    <a:lvl7pPr indent="2743200" defTabSz="457200">
      <a:defRPr>
        <a:latin typeface="Calibri"/>
        <a:ea typeface="Calibri"/>
        <a:cs typeface="Calibri"/>
        <a:sym typeface="Calibri"/>
      </a:defRPr>
    </a:lvl7pPr>
    <a:lvl8pPr indent="3200400" defTabSz="457200">
      <a:defRPr>
        <a:latin typeface="Calibri"/>
        <a:ea typeface="Calibri"/>
        <a:cs typeface="Calibri"/>
        <a:sym typeface="Calibri"/>
      </a:defRPr>
    </a:lvl8pPr>
    <a:lvl9pPr indent="3657600" defTabSz="4572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68"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78829926"/>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6" name="image1.jpeg" descr="Untitled-1.jpg"/>
          <p:cNvPicPr/>
          <p:nvPr/>
        </p:nvPicPr>
        <p:blipFill>
          <a:blip r:embed="rId2" cstate="print">
            <a:extLst/>
          </a:blip>
          <a:srcRect b="14600"/>
          <a:stretch>
            <a:fillRect/>
          </a:stretch>
        </p:blipFill>
        <p:spPr>
          <a:xfrm>
            <a:off x="0" y="0"/>
            <a:ext cx="6858000" cy="7808914"/>
          </a:xfrm>
          <a:prstGeom prst="rect">
            <a:avLst/>
          </a:prstGeom>
          <a:ln w="12700">
            <a:miter lim="400000"/>
          </a:ln>
        </p:spPr>
      </p:pic>
      <p:pic>
        <p:nvPicPr>
          <p:cNvPr id="7" name="image2.jpeg"/>
          <p:cNvPicPr/>
          <p:nvPr/>
        </p:nvPicPr>
        <p:blipFill>
          <a:blip r:embed="rId3" cstate="print">
            <a:extLst/>
          </a:blip>
          <a:stretch>
            <a:fillRect/>
          </a:stretch>
        </p:blipFill>
        <p:spPr>
          <a:xfrm>
            <a:off x="0" y="8321675"/>
            <a:ext cx="6858000" cy="822325"/>
          </a:xfrm>
          <a:prstGeom prst="rect">
            <a:avLst/>
          </a:prstGeom>
          <a:ln w="12700">
            <a:miter lim="400000"/>
          </a:ln>
        </p:spPr>
      </p:pic>
      <p:pic>
        <p:nvPicPr>
          <p:cNvPr id="8" name="image3.jpeg" descr="SIM University Full Colour Logo_Horizontal (120ppi).jpg"/>
          <p:cNvPicPr/>
          <p:nvPr/>
        </p:nvPicPr>
        <p:blipFill>
          <a:blip r:embed="rId4" cstate="print">
            <a:extLst/>
          </a:blip>
          <a:stretch>
            <a:fillRect/>
          </a:stretch>
        </p:blipFill>
        <p:spPr>
          <a:xfrm>
            <a:off x="3789040" y="160932"/>
            <a:ext cx="2376265" cy="347074"/>
          </a:xfrm>
          <a:prstGeom prst="rect">
            <a:avLst/>
          </a:prstGeom>
          <a:ln w="12700">
            <a:miter lim="400000"/>
          </a:ln>
        </p:spPr>
      </p:pic>
      <p:pic>
        <p:nvPicPr>
          <p:cNvPr id="9" name="image2.jpeg"/>
          <p:cNvPicPr/>
          <p:nvPr/>
        </p:nvPicPr>
        <p:blipFill>
          <a:blip r:embed="rId3" cstate="print">
            <a:extLst/>
          </a:blip>
          <a:stretch>
            <a:fillRect/>
          </a:stretch>
        </p:blipFill>
        <p:spPr>
          <a:xfrm>
            <a:off x="0" y="8321675"/>
            <a:ext cx="6858000" cy="822325"/>
          </a:xfrm>
          <a:prstGeom prst="rect">
            <a:avLst/>
          </a:prstGeom>
          <a:ln w="12700">
            <a:miter lim="400000"/>
          </a:ln>
        </p:spPr>
      </p:pic>
      <p:sp>
        <p:nvSpPr>
          <p:cNvPr id="10" name="Shape 10"/>
          <p:cNvSpPr>
            <a:spLocks noGrp="1"/>
          </p:cNvSpPr>
          <p:nvPr>
            <p:ph type="title"/>
          </p:nvPr>
        </p:nvSpPr>
        <p:spPr>
          <a:xfrm>
            <a:off x="514350" y="508006"/>
            <a:ext cx="5657850" cy="812801"/>
          </a:xfrm>
          <a:prstGeom prst="rect">
            <a:avLst/>
          </a:prstGeom>
        </p:spPr>
        <p:txBody>
          <a:bodyPr anchor="t">
            <a:noAutofit/>
          </a:bodyPr>
          <a:lstStyle>
            <a:lvl1pPr algn="l" defTabSz="457200">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11" name="Shape 11"/>
          <p:cNvSpPr>
            <a:spLocks noGrp="1"/>
          </p:cNvSpPr>
          <p:nvPr>
            <p:ph type="body" idx="1"/>
          </p:nvPr>
        </p:nvSpPr>
        <p:spPr>
          <a:xfrm>
            <a:off x="514350" y="1320806"/>
            <a:ext cx="5657850" cy="2692401"/>
          </a:xfrm>
          <a:prstGeom prst="rect">
            <a:avLst/>
          </a:prstGeom>
        </p:spPr>
        <p:txBody>
          <a:bodyPr>
            <a:noAutofit/>
          </a:bodyPr>
          <a:lstStyle>
            <a:lvl1pPr defTabSz="457200">
              <a:spcBef>
                <a:spcPts val="300"/>
              </a:spcBef>
              <a:buSzTx/>
              <a:buFontTx/>
              <a:buNone/>
              <a:defRPr sz="1600" b="1">
                <a:solidFill>
                  <a:srgbClr val="890018"/>
                </a:solidFill>
                <a:latin typeface="Lucida sans"/>
                <a:ea typeface="Lucida sans"/>
                <a:cs typeface="Lucida sans"/>
                <a:sym typeface="Lucida sans"/>
              </a:defRPr>
            </a:lvl1pPr>
            <a:lvl2pPr marL="620485" indent="-163285" defTabSz="457200">
              <a:spcBef>
                <a:spcPts val="300"/>
              </a:spcBef>
              <a:buFontTx/>
              <a:defRPr sz="1600" b="1">
                <a:solidFill>
                  <a:srgbClr val="890018"/>
                </a:solidFill>
                <a:latin typeface="Lucida sans"/>
                <a:ea typeface="Lucida sans"/>
                <a:cs typeface="Lucida sans"/>
                <a:sym typeface="Lucida sans"/>
              </a:defRPr>
            </a:lvl2pPr>
            <a:lvl3pPr marL="1066800" indent="-152400" defTabSz="457200">
              <a:spcBef>
                <a:spcPts val="300"/>
              </a:spcBef>
              <a:buFontTx/>
              <a:defRPr sz="1600" b="1">
                <a:solidFill>
                  <a:srgbClr val="890018"/>
                </a:solidFill>
                <a:latin typeface="Lucida sans"/>
                <a:ea typeface="Lucida sans"/>
                <a:cs typeface="Lucida sans"/>
                <a:sym typeface="Lucida sans"/>
              </a:defRPr>
            </a:lvl3pPr>
            <a:lvl4pPr marL="1554480" indent="-182880" defTabSz="457200">
              <a:spcBef>
                <a:spcPts val="300"/>
              </a:spcBef>
              <a:buFontTx/>
              <a:defRPr sz="1600" b="1">
                <a:solidFill>
                  <a:srgbClr val="890018"/>
                </a:solidFill>
                <a:latin typeface="Lucida sans"/>
                <a:ea typeface="Lucida sans"/>
                <a:cs typeface="Lucida sans"/>
                <a:sym typeface="Lucida sans"/>
              </a:defRPr>
            </a:lvl4pPr>
            <a:lvl5pPr marL="2011679" indent="-182879" defTabSz="457200">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50" name="Shape 50"/>
          <p:cNvSpPr>
            <a:spLocks noGrp="1"/>
          </p:cNvSpPr>
          <p:nvPr>
            <p:ph type="title"/>
          </p:nvPr>
        </p:nvSpPr>
        <p:spPr>
          <a:xfrm>
            <a:off x="541735" y="5875866"/>
            <a:ext cx="5829301" cy="1816101"/>
          </a:xfrm>
          <a:prstGeom prst="rect">
            <a:avLst/>
          </a:prstGeom>
        </p:spPr>
        <p:txBody>
          <a:bodyPr anchor="t"/>
          <a:lstStyle>
            <a:lvl1pPr algn="l">
              <a:defRPr sz="4000" b="1" cap="all"/>
            </a:lvl1pPr>
          </a:lstStyle>
          <a:p>
            <a:pPr lvl="0">
              <a:defRPr sz="1800" b="0" cap="none"/>
            </a:pPr>
            <a:r>
              <a:rPr sz="4000" b="1" cap="all"/>
              <a:t>Title Text</a:t>
            </a:r>
          </a:p>
        </p:txBody>
      </p:sp>
      <p:sp>
        <p:nvSpPr>
          <p:cNvPr id="51" name="Shape 51"/>
          <p:cNvSpPr>
            <a:spLocks noGrp="1"/>
          </p:cNvSpPr>
          <p:nvPr>
            <p:ph type="body" idx="1"/>
          </p:nvPr>
        </p:nvSpPr>
        <p:spPr>
          <a:xfrm>
            <a:off x="541735" y="3875621"/>
            <a:ext cx="5829301" cy="2000250"/>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52" name="Shape 5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4" name="Shape 54"/>
          <p:cNvSpPr>
            <a:spLocks noGrp="1"/>
          </p:cNvSpPr>
          <p:nvPr>
            <p:ph type="title"/>
          </p:nvPr>
        </p:nvSpPr>
        <p:spPr>
          <a:prstGeom prst="rect">
            <a:avLst/>
          </a:prstGeom>
        </p:spPr>
        <p:txBody>
          <a:bodyPr/>
          <a:lstStyle/>
          <a:p>
            <a:pPr lvl="0">
              <a:defRPr sz="1800"/>
            </a:pPr>
            <a:r>
              <a:rPr sz="4400"/>
              <a:t>Title Text</a:t>
            </a:r>
          </a:p>
        </p:txBody>
      </p:sp>
      <p:sp>
        <p:nvSpPr>
          <p:cNvPr id="55" name="Shape 55"/>
          <p:cNvSpPr>
            <a:spLocks noGrp="1"/>
          </p:cNvSpPr>
          <p:nvPr>
            <p:ph type="body" idx="1"/>
          </p:nvPr>
        </p:nvSpPr>
        <p:spPr>
          <a:xfrm>
            <a:off x="342900" y="2133604"/>
            <a:ext cx="3028950" cy="7010397"/>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56" name="Shape 5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8" name="Shape 58"/>
          <p:cNvSpPr>
            <a:spLocks noGrp="1"/>
          </p:cNvSpPr>
          <p:nvPr>
            <p:ph type="title"/>
          </p:nvPr>
        </p:nvSpPr>
        <p:spPr>
          <a:xfrm>
            <a:off x="342900" y="342414"/>
            <a:ext cx="6172200" cy="1571540"/>
          </a:xfrm>
          <a:prstGeom prst="rect">
            <a:avLst/>
          </a:prstGeom>
        </p:spPr>
        <p:txBody>
          <a:bodyPr/>
          <a:lstStyle/>
          <a:p>
            <a:pPr lvl="0">
              <a:defRPr sz="1800"/>
            </a:pPr>
            <a:r>
              <a:rPr sz="4400"/>
              <a:t>Title Text</a:t>
            </a:r>
          </a:p>
        </p:txBody>
      </p:sp>
      <p:sp>
        <p:nvSpPr>
          <p:cNvPr id="59" name="Shape 59"/>
          <p:cNvSpPr>
            <a:spLocks noGrp="1"/>
          </p:cNvSpPr>
          <p:nvPr>
            <p:ph type="body" idx="1"/>
          </p:nvPr>
        </p:nvSpPr>
        <p:spPr>
          <a:xfrm>
            <a:off x="342902" y="1913953"/>
            <a:ext cx="3030142" cy="985880"/>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60" name="Shape 6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Shape 62"/>
          <p:cNvSpPr>
            <a:spLocks noGrp="1"/>
          </p:cNvSpPr>
          <p:nvPr>
            <p:ph type="title"/>
          </p:nvPr>
        </p:nvSpPr>
        <p:spPr>
          <a:xfrm>
            <a:off x="342900" y="122768"/>
            <a:ext cx="6172200" cy="2010832"/>
          </a:xfrm>
          <a:prstGeom prst="rect">
            <a:avLst/>
          </a:prstGeom>
        </p:spPr>
        <p:txBody>
          <a:bodyPr/>
          <a:lstStyle/>
          <a:p>
            <a:pPr lvl="0">
              <a:defRPr sz="1800"/>
            </a:pPr>
            <a:r>
              <a:rPr sz="4400"/>
              <a:t>Title Text</a:t>
            </a:r>
          </a:p>
        </p:txBody>
      </p:sp>
      <p:sp>
        <p:nvSpPr>
          <p:cNvPr id="63" name="Shape 6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7" name="Shape 67"/>
          <p:cNvSpPr>
            <a:spLocks noGrp="1"/>
          </p:cNvSpPr>
          <p:nvPr>
            <p:ph type="title"/>
          </p:nvPr>
        </p:nvSpPr>
        <p:spPr>
          <a:xfrm>
            <a:off x="342902" y="0"/>
            <a:ext cx="2256235" cy="1913467"/>
          </a:xfrm>
          <a:prstGeom prst="rect">
            <a:avLst/>
          </a:prstGeom>
        </p:spPr>
        <p:txBody>
          <a:bodyPr anchor="b"/>
          <a:lstStyle>
            <a:lvl1pPr algn="l">
              <a:defRPr sz="2000" b="1"/>
            </a:lvl1pPr>
          </a:lstStyle>
          <a:p>
            <a:pPr lvl="0">
              <a:defRPr sz="1800" b="0"/>
            </a:pPr>
            <a:r>
              <a:rPr sz="2000" b="1"/>
              <a:t>Title Text</a:t>
            </a:r>
          </a:p>
        </p:txBody>
      </p:sp>
      <p:sp>
        <p:nvSpPr>
          <p:cNvPr id="68" name="Shape 68"/>
          <p:cNvSpPr>
            <a:spLocks noGrp="1"/>
          </p:cNvSpPr>
          <p:nvPr>
            <p:ph type="body" idx="1"/>
          </p:nvPr>
        </p:nvSpPr>
        <p:spPr>
          <a:xfrm>
            <a:off x="2681289" y="364070"/>
            <a:ext cx="3833813" cy="877993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69" name="Shape 6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71" name="Shape 71"/>
          <p:cNvSpPr>
            <a:spLocks noGrp="1"/>
          </p:cNvSpPr>
          <p:nvPr>
            <p:ph type="title"/>
          </p:nvPr>
        </p:nvSpPr>
        <p:spPr>
          <a:xfrm>
            <a:off x="1344216" y="4114801"/>
            <a:ext cx="4114801" cy="3041652"/>
          </a:xfrm>
          <a:prstGeom prst="rect">
            <a:avLst/>
          </a:prstGeom>
        </p:spPr>
        <p:txBody>
          <a:bodyPr anchor="b"/>
          <a:lstStyle>
            <a:lvl1pPr algn="l">
              <a:defRPr sz="2000" b="1"/>
            </a:lvl1pPr>
          </a:lstStyle>
          <a:p>
            <a:pPr lvl="0">
              <a:defRPr sz="1800" b="0"/>
            </a:pPr>
            <a:r>
              <a:rPr sz="2000" b="1"/>
              <a:t>Title Text</a:t>
            </a:r>
          </a:p>
        </p:txBody>
      </p:sp>
      <p:sp>
        <p:nvSpPr>
          <p:cNvPr id="72" name="Shape 72"/>
          <p:cNvSpPr>
            <a:spLocks noGrp="1"/>
          </p:cNvSpPr>
          <p:nvPr>
            <p:ph type="body" idx="1"/>
          </p:nvPr>
        </p:nvSpPr>
        <p:spPr>
          <a:xfrm>
            <a:off x="1344216" y="7156452"/>
            <a:ext cx="4114801" cy="1987548"/>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73" name="Shape 7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75" name="Shape 75"/>
          <p:cNvSpPr>
            <a:spLocks noGrp="1"/>
          </p:cNvSpPr>
          <p:nvPr>
            <p:ph type="title"/>
          </p:nvPr>
        </p:nvSpPr>
        <p:spPr>
          <a:prstGeom prst="rect">
            <a:avLst/>
          </a:prstGeom>
        </p:spPr>
        <p:txBody>
          <a:bodyPr/>
          <a:lstStyle/>
          <a:p>
            <a:pPr lvl="0">
              <a:defRPr sz="1800"/>
            </a:pPr>
            <a:r>
              <a:rPr sz="4400"/>
              <a:t>Title Text</a:t>
            </a:r>
          </a:p>
        </p:txBody>
      </p:sp>
      <p:sp>
        <p:nvSpPr>
          <p:cNvPr id="76" name="Shape 76"/>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7" name="Shape 7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9" name="Shape 79"/>
          <p:cNvSpPr>
            <a:spLocks noGrp="1"/>
          </p:cNvSpPr>
          <p:nvPr>
            <p:ph type="title"/>
          </p:nvPr>
        </p:nvSpPr>
        <p:spPr>
          <a:xfrm>
            <a:off x="4972050" y="0"/>
            <a:ext cx="1543050" cy="8534410"/>
          </a:xfrm>
          <a:prstGeom prst="rect">
            <a:avLst/>
          </a:prstGeom>
        </p:spPr>
        <p:txBody>
          <a:bodyPr/>
          <a:lstStyle/>
          <a:p>
            <a:pPr lvl="0">
              <a:defRPr sz="1800"/>
            </a:pPr>
            <a:r>
              <a:rPr sz="4400"/>
              <a:t>Title Text</a:t>
            </a:r>
          </a:p>
        </p:txBody>
      </p:sp>
      <p:sp>
        <p:nvSpPr>
          <p:cNvPr id="80" name="Shape 80"/>
          <p:cNvSpPr>
            <a:spLocks noGrp="1"/>
          </p:cNvSpPr>
          <p:nvPr>
            <p:ph type="body" idx="1"/>
          </p:nvPr>
        </p:nvSpPr>
        <p:spPr>
          <a:xfrm>
            <a:off x="342900" y="366187"/>
            <a:ext cx="4514850" cy="8777814"/>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1" name="Shape 8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pic>
        <p:nvPicPr>
          <p:cNvPr id="83" name="image2.jpeg"/>
          <p:cNvPicPr/>
          <p:nvPr/>
        </p:nvPicPr>
        <p:blipFill>
          <a:blip r:embed="rId2" cstate="print">
            <a:extLst/>
          </a:blip>
          <a:stretch>
            <a:fillRect/>
          </a:stretch>
        </p:blipFill>
        <p:spPr>
          <a:xfrm>
            <a:off x="0" y="8321675"/>
            <a:ext cx="6858000" cy="822326"/>
          </a:xfrm>
          <a:prstGeom prst="rect">
            <a:avLst/>
          </a:prstGeom>
          <a:ln w="12700">
            <a:miter lim="400000"/>
          </a:ln>
        </p:spPr>
      </p:pic>
      <p:sp>
        <p:nvSpPr>
          <p:cNvPr id="84" name="Shape 84"/>
          <p:cNvSpPr>
            <a:spLocks noGrp="1"/>
          </p:cNvSpPr>
          <p:nvPr>
            <p:ph type="title"/>
          </p:nvPr>
        </p:nvSpPr>
        <p:spPr>
          <a:xfrm>
            <a:off x="514350" y="508006"/>
            <a:ext cx="5657850" cy="812801"/>
          </a:xfrm>
          <a:prstGeom prst="rect">
            <a:avLst/>
          </a:prstGeom>
        </p:spPr>
        <p:txBody>
          <a:bodyPr/>
          <a:lstStyle>
            <a:lvl1pPr algn="l">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85" name="Shape 85"/>
          <p:cNvSpPr>
            <a:spLocks noGrp="1"/>
          </p:cNvSpPr>
          <p:nvPr>
            <p:ph type="body" idx="1"/>
          </p:nvPr>
        </p:nvSpPr>
        <p:spPr>
          <a:xfrm>
            <a:off x="514350" y="1320806"/>
            <a:ext cx="5657850" cy="2692401"/>
          </a:xfrm>
          <a:prstGeom prst="rect">
            <a:avLst/>
          </a:prstGeom>
        </p:spPr>
        <p:txBody>
          <a:bodyPr/>
          <a:lstStyle>
            <a:lvl1pPr>
              <a:spcBef>
                <a:spcPts val="300"/>
              </a:spcBef>
              <a:buSzTx/>
              <a:buFontTx/>
              <a:buNone/>
              <a:defRPr sz="1600" b="1">
                <a:solidFill>
                  <a:srgbClr val="890018"/>
                </a:solidFill>
                <a:latin typeface="Lucida sans"/>
                <a:ea typeface="Lucida sans"/>
                <a:cs typeface="Lucida sans"/>
                <a:sym typeface="Lucida sans"/>
              </a:defRPr>
            </a:lvl1pPr>
            <a:lvl2pPr marL="620485" indent="-163285">
              <a:spcBef>
                <a:spcPts val="300"/>
              </a:spcBef>
              <a:buFontTx/>
              <a:defRPr sz="1600" b="1">
                <a:solidFill>
                  <a:srgbClr val="890018"/>
                </a:solidFill>
                <a:latin typeface="Lucida sans"/>
                <a:ea typeface="Lucida sans"/>
                <a:cs typeface="Lucida sans"/>
                <a:sym typeface="Lucida sans"/>
              </a:defRPr>
            </a:lvl2pPr>
            <a:lvl3pPr marL="1066800" indent="-152400">
              <a:spcBef>
                <a:spcPts val="300"/>
              </a:spcBef>
              <a:buFontTx/>
              <a:defRPr sz="1600" b="1">
                <a:solidFill>
                  <a:srgbClr val="890018"/>
                </a:solidFill>
                <a:latin typeface="Lucida sans"/>
                <a:ea typeface="Lucida sans"/>
                <a:cs typeface="Lucida sans"/>
                <a:sym typeface="Lucida sans"/>
              </a:defRPr>
            </a:lvl3pPr>
            <a:lvl4pPr marL="1554480" indent="-182880">
              <a:spcBef>
                <a:spcPts val="300"/>
              </a:spcBef>
              <a:buFontTx/>
              <a:defRPr sz="1600" b="1">
                <a:solidFill>
                  <a:srgbClr val="890018"/>
                </a:solidFill>
                <a:latin typeface="Lucida sans"/>
                <a:ea typeface="Lucida sans"/>
                <a:cs typeface="Lucida sans"/>
                <a:sym typeface="Lucida sans"/>
              </a:defRPr>
            </a:lvl4pPr>
            <a:lvl5pPr marL="2011679" indent="-182879">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2_Title and Content">
    <p:spTree>
      <p:nvGrpSpPr>
        <p:cNvPr id="1" name=""/>
        <p:cNvGrpSpPr/>
        <p:nvPr/>
      </p:nvGrpSpPr>
      <p:grpSpPr>
        <a:xfrm>
          <a:off x="0" y="0"/>
          <a:ext cx="0" cy="0"/>
          <a:chOff x="0" y="0"/>
          <a:chExt cx="0" cy="0"/>
        </a:xfrm>
      </p:grpSpPr>
      <p:pic>
        <p:nvPicPr>
          <p:cNvPr id="87" name="image2.jpeg"/>
          <p:cNvPicPr/>
          <p:nvPr/>
        </p:nvPicPr>
        <p:blipFill>
          <a:blip r:embed="rId2" cstate="print">
            <a:extLst/>
          </a:blip>
          <a:stretch>
            <a:fillRect/>
          </a:stretch>
        </p:blipFill>
        <p:spPr>
          <a:xfrm>
            <a:off x="0" y="8321675"/>
            <a:ext cx="6858000" cy="822326"/>
          </a:xfrm>
          <a:prstGeom prst="rect">
            <a:avLst/>
          </a:prstGeom>
          <a:ln w="12700">
            <a:miter lim="400000"/>
          </a:ln>
        </p:spPr>
      </p:pic>
      <p:sp>
        <p:nvSpPr>
          <p:cNvPr id="88" name="Shape 88"/>
          <p:cNvSpPr>
            <a:spLocks noGrp="1"/>
          </p:cNvSpPr>
          <p:nvPr>
            <p:ph type="title"/>
          </p:nvPr>
        </p:nvSpPr>
        <p:spPr>
          <a:xfrm>
            <a:off x="514350" y="508006"/>
            <a:ext cx="5657850" cy="812801"/>
          </a:xfrm>
          <a:prstGeom prst="rect">
            <a:avLst/>
          </a:prstGeom>
        </p:spPr>
        <p:txBody>
          <a:bodyPr/>
          <a:lstStyle>
            <a:lvl1pPr algn="l">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89" name="Shape 89"/>
          <p:cNvSpPr>
            <a:spLocks noGrp="1"/>
          </p:cNvSpPr>
          <p:nvPr>
            <p:ph type="body" idx="1"/>
          </p:nvPr>
        </p:nvSpPr>
        <p:spPr>
          <a:xfrm>
            <a:off x="514350" y="1320806"/>
            <a:ext cx="5657850" cy="2692401"/>
          </a:xfrm>
          <a:prstGeom prst="rect">
            <a:avLst/>
          </a:prstGeom>
        </p:spPr>
        <p:txBody>
          <a:bodyPr/>
          <a:lstStyle>
            <a:lvl1pPr>
              <a:spcBef>
                <a:spcPts val="300"/>
              </a:spcBef>
              <a:buSzTx/>
              <a:buFontTx/>
              <a:buNone/>
              <a:defRPr sz="1600" b="1">
                <a:solidFill>
                  <a:srgbClr val="890018"/>
                </a:solidFill>
                <a:latin typeface="Lucida sans"/>
                <a:ea typeface="Lucida sans"/>
                <a:cs typeface="Lucida sans"/>
                <a:sym typeface="Lucida sans"/>
              </a:defRPr>
            </a:lvl1pPr>
            <a:lvl2pPr marL="620485" indent="-163285">
              <a:spcBef>
                <a:spcPts val="300"/>
              </a:spcBef>
              <a:buFontTx/>
              <a:defRPr sz="1600" b="1">
                <a:solidFill>
                  <a:srgbClr val="890018"/>
                </a:solidFill>
                <a:latin typeface="Lucida sans"/>
                <a:ea typeface="Lucida sans"/>
                <a:cs typeface="Lucida sans"/>
                <a:sym typeface="Lucida sans"/>
              </a:defRPr>
            </a:lvl2pPr>
            <a:lvl3pPr marL="1066800" indent="-152400">
              <a:spcBef>
                <a:spcPts val="300"/>
              </a:spcBef>
              <a:buFontTx/>
              <a:defRPr sz="1600" b="1">
                <a:solidFill>
                  <a:srgbClr val="890018"/>
                </a:solidFill>
                <a:latin typeface="Lucida sans"/>
                <a:ea typeface="Lucida sans"/>
                <a:cs typeface="Lucida sans"/>
                <a:sym typeface="Lucida sans"/>
              </a:defRPr>
            </a:lvl3pPr>
            <a:lvl4pPr marL="1554480" indent="-182880">
              <a:spcBef>
                <a:spcPts val="300"/>
              </a:spcBef>
              <a:buFontTx/>
              <a:defRPr sz="1600" b="1">
                <a:solidFill>
                  <a:srgbClr val="890018"/>
                </a:solidFill>
                <a:latin typeface="Lucida sans"/>
                <a:ea typeface="Lucida sans"/>
                <a:cs typeface="Lucida sans"/>
                <a:sym typeface="Lucida sans"/>
              </a:defRPr>
            </a:lvl4pPr>
            <a:lvl5pPr marL="2011679" indent="-182879">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pic>
        <p:nvPicPr>
          <p:cNvPr id="13" name="image1.jpeg" descr="Untitled-1.jpg"/>
          <p:cNvPicPr/>
          <p:nvPr/>
        </p:nvPicPr>
        <p:blipFill>
          <a:blip r:embed="rId2" cstate="print">
            <a:extLst/>
          </a:blip>
          <a:srcRect b="14600"/>
          <a:stretch>
            <a:fillRect/>
          </a:stretch>
        </p:blipFill>
        <p:spPr>
          <a:xfrm>
            <a:off x="0" y="0"/>
            <a:ext cx="6858000" cy="7808914"/>
          </a:xfrm>
          <a:prstGeom prst="rect">
            <a:avLst/>
          </a:prstGeom>
          <a:ln w="12700">
            <a:miter lim="400000"/>
          </a:ln>
        </p:spPr>
      </p:pic>
      <p:pic>
        <p:nvPicPr>
          <p:cNvPr id="14" name="image2.jpeg"/>
          <p:cNvPicPr/>
          <p:nvPr/>
        </p:nvPicPr>
        <p:blipFill>
          <a:blip r:embed="rId3" cstate="print">
            <a:extLst/>
          </a:blip>
          <a:stretch>
            <a:fillRect/>
          </a:stretch>
        </p:blipFill>
        <p:spPr>
          <a:xfrm>
            <a:off x="0" y="8321675"/>
            <a:ext cx="6858000" cy="822325"/>
          </a:xfrm>
          <a:prstGeom prst="rect">
            <a:avLst/>
          </a:prstGeom>
          <a:ln w="12700">
            <a:miter lim="400000"/>
          </a:ln>
        </p:spPr>
      </p:pic>
      <p:pic>
        <p:nvPicPr>
          <p:cNvPr id="15" name="image3.jpeg" descr="SIM University Full Colour Logo_Horizontal (120ppi).jpg"/>
          <p:cNvPicPr/>
          <p:nvPr/>
        </p:nvPicPr>
        <p:blipFill>
          <a:blip r:embed="rId4" cstate="print">
            <a:extLst/>
          </a:blip>
          <a:stretch>
            <a:fillRect/>
          </a:stretch>
        </p:blipFill>
        <p:spPr>
          <a:xfrm>
            <a:off x="3789040" y="160932"/>
            <a:ext cx="2376265" cy="347074"/>
          </a:xfrm>
          <a:prstGeom prst="rect">
            <a:avLst/>
          </a:prstGeom>
          <a:ln w="12700">
            <a:miter lim="400000"/>
          </a:ln>
        </p:spPr>
      </p:pic>
      <p:sp>
        <p:nvSpPr>
          <p:cNvPr id="16" name="Shape 16"/>
          <p:cNvSpPr>
            <a:spLocks noGrp="1"/>
          </p:cNvSpPr>
          <p:nvPr>
            <p:ph type="title"/>
          </p:nvPr>
        </p:nvSpPr>
        <p:spPr>
          <a:xfrm>
            <a:off x="514350" y="508006"/>
            <a:ext cx="5657850" cy="812801"/>
          </a:xfrm>
          <a:prstGeom prst="rect">
            <a:avLst/>
          </a:prstGeom>
        </p:spPr>
        <p:txBody>
          <a:bodyPr anchor="t">
            <a:noAutofit/>
          </a:bodyPr>
          <a:lstStyle>
            <a:lvl1pPr algn="l" defTabSz="457200">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17" name="Shape 17"/>
          <p:cNvSpPr>
            <a:spLocks noGrp="1"/>
          </p:cNvSpPr>
          <p:nvPr>
            <p:ph type="body" idx="1"/>
          </p:nvPr>
        </p:nvSpPr>
        <p:spPr>
          <a:xfrm>
            <a:off x="514350" y="1320806"/>
            <a:ext cx="5657850" cy="2692401"/>
          </a:xfrm>
          <a:prstGeom prst="rect">
            <a:avLst/>
          </a:prstGeom>
        </p:spPr>
        <p:txBody>
          <a:bodyPr>
            <a:noAutofit/>
          </a:bodyPr>
          <a:lstStyle>
            <a:lvl1pPr defTabSz="457200">
              <a:spcBef>
                <a:spcPts val="300"/>
              </a:spcBef>
              <a:buSzTx/>
              <a:buFontTx/>
              <a:buNone/>
              <a:defRPr sz="1600" b="1">
                <a:solidFill>
                  <a:srgbClr val="890018"/>
                </a:solidFill>
                <a:latin typeface="Lucida sans"/>
                <a:ea typeface="Lucida sans"/>
                <a:cs typeface="Lucida sans"/>
                <a:sym typeface="Lucida sans"/>
              </a:defRPr>
            </a:lvl1pPr>
            <a:lvl2pPr marL="620485" indent="-163285" defTabSz="457200">
              <a:spcBef>
                <a:spcPts val="300"/>
              </a:spcBef>
              <a:buFontTx/>
              <a:defRPr sz="1600" b="1">
                <a:solidFill>
                  <a:srgbClr val="890018"/>
                </a:solidFill>
                <a:latin typeface="Lucida sans"/>
                <a:ea typeface="Lucida sans"/>
                <a:cs typeface="Lucida sans"/>
                <a:sym typeface="Lucida sans"/>
              </a:defRPr>
            </a:lvl2pPr>
            <a:lvl3pPr marL="1066800" indent="-152400" defTabSz="457200">
              <a:spcBef>
                <a:spcPts val="300"/>
              </a:spcBef>
              <a:buFontTx/>
              <a:defRPr sz="1600" b="1">
                <a:solidFill>
                  <a:srgbClr val="890018"/>
                </a:solidFill>
                <a:latin typeface="Lucida sans"/>
                <a:ea typeface="Lucida sans"/>
                <a:cs typeface="Lucida sans"/>
                <a:sym typeface="Lucida sans"/>
              </a:defRPr>
            </a:lvl3pPr>
            <a:lvl4pPr marL="1554480" indent="-182880" defTabSz="457200">
              <a:spcBef>
                <a:spcPts val="300"/>
              </a:spcBef>
              <a:buFontTx/>
              <a:defRPr sz="1600" b="1">
                <a:solidFill>
                  <a:srgbClr val="890018"/>
                </a:solidFill>
                <a:latin typeface="Lucida sans"/>
                <a:ea typeface="Lucida sans"/>
                <a:cs typeface="Lucida sans"/>
                <a:sym typeface="Lucida sans"/>
              </a:defRPr>
            </a:lvl4pPr>
            <a:lvl5pPr marL="2011679" indent="-182879" defTabSz="457200">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9" name="Shape 19"/>
          <p:cNvSpPr/>
          <p:nvPr/>
        </p:nvSpPr>
        <p:spPr>
          <a:xfrm>
            <a:off x="0" y="0"/>
            <a:ext cx="6858000" cy="9144000"/>
          </a:xfrm>
          <a:prstGeom prst="rect">
            <a:avLst/>
          </a:prstGeom>
          <a:solidFill>
            <a:srgbClr val="890018"/>
          </a:solidFill>
          <a:ln w="12700">
            <a:miter lim="400000"/>
          </a:ln>
        </p:spPr>
        <p:txBody>
          <a:bodyPr lIns="0" tIns="0" rIns="0" bIns="0" anchor="ctr"/>
          <a:lstStyle/>
          <a:p>
            <a:pPr lvl="0" algn="ctr">
              <a:defRPr>
                <a:solidFill>
                  <a:srgbClr val="FFFFFF"/>
                </a:solidFill>
              </a:defRPr>
            </a:pPr>
            <a:endParaRPr/>
          </a:p>
        </p:txBody>
      </p:sp>
      <p:pic>
        <p:nvPicPr>
          <p:cNvPr id="20" name="image4.png" descr="Untitled-2.png"/>
          <p:cNvPicPr/>
          <p:nvPr/>
        </p:nvPicPr>
        <p:blipFill>
          <a:blip r:embed="rId2" cstate="print">
            <a:extLst/>
          </a:blip>
          <a:stretch>
            <a:fillRect/>
          </a:stretch>
        </p:blipFill>
        <p:spPr>
          <a:xfrm>
            <a:off x="0" y="0"/>
            <a:ext cx="6858000" cy="8256589"/>
          </a:xfrm>
          <a:prstGeom prst="rect">
            <a:avLst/>
          </a:prstGeom>
          <a:ln w="12700">
            <a:miter lim="400000"/>
          </a:ln>
        </p:spPr>
      </p:pic>
      <p:sp>
        <p:nvSpPr>
          <p:cNvPr id="21" name="Shape 21"/>
          <p:cNvSpPr>
            <a:spLocks noGrp="1"/>
          </p:cNvSpPr>
          <p:nvPr>
            <p:ph type="title"/>
          </p:nvPr>
        </p:nvSpPr>
        <p:spPr>
          <a:xfrm>
            <a:off x="571500" y="3962401"/>
            <a:ext cx="5486400" cy="1016001"/>
          </a:xfrm>
          <a:prstGeom prst="rect">
            <a:avLst/>
          </a:prstGeom>
        </p:spPr>
        <p:txBody>
          <a:bodyPr anchor="t">
            <a:noAutofit/>
          </a:bodyPr>
          <a:lstStyle>
            <a:lvl1pPr algn="l" defTabSz="457200">
              <a:defRPr sz="3500">
                <a:solidFill>
                  <a:srgbClr val="FFFFFF"/>
                </a:solidFill>
                <a:latin typeface="Lucida sans"/>
                <a:ea typeface="Lucida sans"/>
                <a:cs typeface="Lucida sans"/>
                <a:sym typeface="Lucida sans"/>
              </a:defRPr>
            </a:lvl1pPr>
          </a:lstStyle>
          <a:p>
            <a:pPr lvl="0">
              <a:defRPr sz="1800">
                <a:solidFill>
                  <a:srgbClr val="000000"/>
                </a:solidFill>
              </a:defRPr>
            </a:pPr>
            <a:r>
              <a:rPr sz="3500">
                <a:solidFill>
                  <a:srgbClr val="FFFFFF"/>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3" name="image1.jpeg" descr="Untitled-1.jpg"/>
          <p:cNvPicPr/>
          <p:nvPr/>
        </p:nvPicPr>
        <p:blipFill>
          <a:blip r:embed="rId2" cstate="print">
            <a:extLst/>
          </a:blip>
          <a:srcRect b="14600"/>
          <a:stretch>
            <a:fillRect/>
          </a:stretch>
        </p:blipFill>
        <p:spPr>
          <a:xfrm>
            <a:off x="0" y="0"/>
            <a:ext cx="6858000" cy="7808914"/>
          </a:xfrm>
          <a:prstGeom prst="rect">
            <a:avLst/>
          </a:prstGeom>
          <a:ln w="12700">
            <a:miter lim="400000"/>
          </a:ln>
        </p:spPr>
      </p:pic>
      <p:pic>
        <p:nvPicPr>
          <p:cNvPr id="24" name="image5.png"/>
          <p:cNvPicPr/>
          <p:nvPr/>
        </p:nvPicPr>
        <p:blipFill>
          <a:blip r:embed="rId3" cstate="print">
            <a:extLst/>
          </a:blip>
          <a:stretch>
            <a:fillRect/>
          </a:stretch>
        </p:blipFill>
        <p:spPr>
          <a:xfrm>
            <a:off x="3716337" y="250825"/>
            <a:ext cx="2574926" cy="433388"/>
          </a:xfrm>
          <a:prstGeom prst="rect">
            <a:avLst/>
          </a:prstGeom>
          <a:ln w="12700">
            <a:miter lim="400000"/>
          </a:ln>
        </p:spPr>
      </p:pic>
      <p:sp>
        <p:nvSpPr>
          <p:cNvPr id="25" name="Shape 25"/>
          <p:cNvSpPr>
            <a:spLocks noGrp="1"/>
          </p:cNvSpPr>
          <p:nvPr>
            <p:ph type="title"/>
          </p:nvPr>
        </p:nvSpPr>
        <p:spPr>
          <a:xfrm>
            <a:off x="514350" y="508006"/>
            <a:ext cx="5657850" cy="812801"/>
          </a:xfrm>
          <a:prstGeom prst="rect">
            <a:avLst/>
          </a:prstGeom>
        </p:spPr>
        <p:txBody>
          <a:bodyPr anchor="t">
            <a:noAutofit/>
          </a:bodyPr>
          <a:lstStyle>
            <a:lvl1pPr algn="l" defTabSz="457200">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26" name="Shape 26"/>
          <p:cNvSpPr>
            <a:spLocks noGrp="1"/>
          </p:cNvSpPr>
          <p:nvPr>
            <p:ph type="body" idx="1"/>
          </p:nvPr>
        </p:nvSpPr>
        <p:spPr>
          <a:xfrm>
            <a:off x="514350" y="1320806"/>
            <a:ext cx="5657850" cy="2692401"/>
          </a:xfrm>
          <a:prstGeom prst="rect">
            <a:avLst/>
          </a:prstGeom>
        </p:spPr>
        <p:txBody>
          <a:bodyPr>
            <a:noAutofit/>
          </a:bodyPr>
          <a:lstStyle>
            <a:lvl1pPr defTabSz="457200">
              <a:spcBef>
                <a:spcPts val="300"/>
              </a:spcBef>
              <a:buSzTx/>
              <a:buFontTx/>
              <a:buNone/>
              <a:defRPr sz="1600" b="1">
                <a:solidFill>
                  <a:srgbClr val="890018"/>
                </a:solidFill>
                <a:latin typeface="Lucida sans"/>
                <a:ea typeface="Lucida sans"/>
                <a:cs typeface="Lucida sans"/>
                <a:sym typeface="Lucida sans"/>
              </a:defRPr>
            </a:lvl1pPr>
            <a:lvl2pPr marL="620485" indent="-163285" defTabSz="457200">
              <a:spcBef>
                <a:spcPts val="300"/>
              </a:spcBef>
              <a:buFontTx/>
              <a:defRPr sz="1600" b="1">
                <a:solidFill>
                  <a:srgbClr val="890018"/>
                </a:solidFill>
                <a:latin typeface="Lucida sans"/>
                <a:ea typeface="Lucida sans"/>
                <a:cs typeface="Lucida sans"/>
                <a:sym typeface="Lucida sans"/>
              </a:defRPr>
            </a:lvl2pPr>
            <a:lvl3pPr marL="1066800" indent="-152400" defTabSz="457200">
              <a:spcBef>
                <a:spcPts val="300"/>
              </a:spcBef>
              <a:buFontTx/>
              <a:defRPr sz="1600" b="1">
                <a:solidFill>
                  <a:srgbClr val="890018"/>
                </a:solidFill>
                <a:latin typeface="Lucida sans"/>
                <a:ea typeface="Lucida sans"/>
                <a:cs typeface="Lucida sans"/>
                <a:sym typeface="Lucida sans"/>
              </a:defRPr>
            </a:lvl3pPr>
            <a:lvl4pPr marL="1554480" indent="-182880" defTabSz="457200">
              <a:spcBef>
                <a:spcPts val="300"/>
              </a:spcBef>
              <a:buFontTx/>
              <a:defRPr sz="1600" b="1">
                <a:solidFill>
                  <a:srgbClr val="890018"/>
                </a:solidFill>
                <a:latin typeface="Lucida sans"/>
                <a:ea typeface="Lucida sans"/>
                <a:cs typeface="Lucida sans"/>
                <a:sym typeface="Lucida sans"/>
              </a:defRPr>
            </a:lvl4pPr>
            <a:lvl5pPr marL="2011679" indent="-182879" defTabSz="457200">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8" name="image1.jpeg" descr="Untitled-1.jpg"/>
          <p:cNvPicPr/>
          <p:nvPr/>
        </p:nvPicPr>
        <p:blipFill>
          <a:blip r:embed="rId2" cstate="print">
            <a:extLst/>
          </a:blip>
          <a:srcRect b="14600"/>
          <a:stretch>
            <a:fillRect/>
          </a:stretch>
        </p:blipFill>
        <p:spPr>
          <a:xfrm>
            <a:off x="0" y="0"/>
            <a:ext cx="6858000" cy="7808914"/>
          </a:xfrm>
          <a:prstGeom prst="rect">
            <a:avLst/>
          </a:prstGeom>
          <a:ln w="12700">
            <a:miter lim="400000"/>
          </a:ln>
        </p:spPr>
      </p:pic>
      <p:pic>
        <p:nvPicPr>
          <p:cNvPr id="29" name="image5.png"/>
          <p:cNvPicPr/>
          <p:nvPr/>
        </p:nvPicPr>
        <p:blipFill>
          <a:blip r:embed="rId3" cstate="print">
            <a:extLst/>
          </a:blip>
          <a:stretch>
            <a:fillRect/>
          </a:stretch>
        </p:blipFill>
        <p:spPr>
          <a:xfrm>
            <a:off x="3716337" y="250825"/>
            <a:ext cx="2574926" cy="433388"/>
          </a:xfrm>
          <a:prstGeom prst="rect">
            <a:avLst/>
          </a:prstGeom>
          <a:ln w="12700">
            <a:miter lim="400000"/>
          </a:ln>
        </p:spPr>
      </p:pic>
      <p:sp>
        <p:nvSpPr>
          <p:cNvPr id="30" name="Shape 30"/>
          <p:cNvSpPr>
            <a:spLocks noGrp="1"/>
          </p:cNvSpPr>
          <p:nvPr>
            <p:ph type="title"/>
          </p:nvPr>
        </p:nvSpPr>
        <p:spPr>
          <a:xfrm>
            <a:off x="514350" y="508004"/>
            <a:ext cx="5657850" cy="812801"/>
          </a:xfrm>
          <a:prstGeom prst="rect">
            <a:avLst/>
          </a:prstGeom>
        </p:spPr>
        <p:txBody>
          <a:bodyPr anchor="t">
            <a:noAutofit/>
          </a:bodyPr>
          <a:lstStyle>
            <a:lvl1pPr algn="l" defTabSz="457200">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31" name="Shape 31"/>
          <p:cNvSpPr>
            <a:spLocks noGrp="1"/>
          </p:cNvSpPr>
          <p:nvPr>
            <p:ph type="body" idx="1"/>
          </p:nvPr>
        </p:nvSpPr>
        <p:spPr>
          <a:xfrm>
            <a:off x="514350" y="1320805"/>
            <a:ext cx="5657850" cy="2692401"/>
          </a:xfrm>
          <a:prstGeom prst="rect">
            <a:avLst/>
          </a:prstGeom>
        </p:spPr>
        <p:txBody>
          <a:bodyPr>
            <a:noAutofit/>
          </a:bodyPr>
          <a:lstStyle>
            <a:lvl1pPr defTabSz="457200">
              <a:spcBef>
                <a:spcPts val="300"/>
              </a:spcBef>
              <a:buSzTx/>
              <a:buFontTx/>
              <a:buNone/>
              <a:defRPr sz="1600" b="1">
                <a:solidFill>
                  <a:srgbClr val="890018"/>
                </a:solidFill>
                <a:latin typeface="Lucida sans"/>
                <a:ea typeface="Lucida sans"/>
                <a:cs typeface="Lucida sans"/>
                <a:sym typeface="Lucida sans"/>
              </a:defRPr>
            </a:lvl1pPr>
            <a:lvl2pPr marL="620485" indent="-163285" defTabSz="457200">
              <a:spcBef>
                <a:spcPts val="300"/>
              </a:spcBef>
              <a:buFontTx/>
              <a:defRPr sz="1600" b="1">
                <a:solidFill>
                  <a:srgbClr val="890018"/>
                </a:solidFill>
                <a:latin typeface="Lucida sans"/>
                <a:ea typeface="Lucida sans"/>
                <a:cs typeface="Lucida sans"/>
                <a:sym typeface="Lucida sans"/>
              </a:defRPr>
            </a:lvl2pPr>
            <a:lvl3pPr marL="1066800" indent="-152400" defTabSz="457200">
              <a:spcBef>
                <a:spcPts val="300"/>
              </a:spcBef>
              <a:buFontTx/>
              <a:defRPr sz="1600" b="1">
                <a:solidFill>
                  <a:srgbClr val="890018"/>
                </a:solidFill>
                <a:latin typeface="Lucida sans"/>
                <a:ea typeface="Lucida sans"/>
                <a:cs typeface="Lucida sans"/>
                <a:sym typeface="Lucida sans"/>
              </a:defRPr>
            </a:lvl3pPr>
            <a:lvl4pPr marL="1554480" indent="-182880" defTabSz="457200">
              <a:spcBef>
                <a:spcPts val="300"/>
              </a:spcBef>
              <a:buFontTx/>
              <a:defRPr sz="1600" b="1">
                <a:solidFill>
                  <a:srgbClr val="890018"/>
                </a:solidFill>
                <a:latin typeface="Lucida sans"/>
                <a:ea typeface="Lucida sans"/>
                <a:cs typeface="Lucida sans"/>
                <a:sym typeface="Lucida sans"/>
              </a:defRPr>
            </a:lvl4pPr>
            <a:lvl5pPr marL="2011679" indent="-182879" defTabSz="457200">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33" name="image1.jpeg" descr="Untitled-1.jpg"/>
          <p:cNvPicPr/>
          <p:nvPr/>
        </p:nvPicPr>
        <p:blipFill>
          <a:blip r:embed="rId2" cstate="print">
            <a:extLst/>
          </a:blip>
          <a:srcRect b="14600"/>
          <a:stretch>
            <a:fillRect/>
          </a:stretch>
        </p:blipFill>
        <p:spPr>
          <a:xfrm>
            <a:off x="0" y="0"/>
            <a:ext cx="6858000" cy="7808914"/>
          </a:xfrm>
          <a:prstGeom prst="rect">
            <a:avLst/>
          </a:prstGeom>
          <a:ln w="12700">
            <a:miter lim="400000"/>
          </a:ln>
        </p:spPr>
      </p:pic>
      <p:pic>
        <p:nvPicPr>
          <p:cNvPr id="34" name="image5.png"/>
          <p:cNvPicPr/>
          <p:nvPr/>
        </p:nvPicPr>
        <p:blipFill>
          <a:blip r:embed="rId3" cstate="print">
            <a:extLst/>
          </a:blip>
          <a:stretch>
            <a:fillRect/>
          </a:stretch>
        </p:blipFill>
        <p:spPr>
          <a:xfrm>
            <a:off x="3716337" y="250825"/>
            <a:ext cx="2574926" cy="433388"/>
          </a:xfrm>
          <a:prstGeom prst="rect">
            <a:avLst/>
          </a:prstGeom>
          <a:ln w="12700">
            <a:miter lim="400000"/>
          </a:ln>
        </p:spPr>
      </p:pic>
      <p:sp>
        <p:nvSpPr>
          <p:cNvPr id="35" name="Shape 35"/>
          <p:cNvSpPr>
            <a:spLocks noGrp="1"/>
          </p:cNvSpPr>
          <p:nvPr>
            <p:ph type="title"/>
          </p:nvPr>
        </p:nvSpPr>
        <p:spPr>
          <a:xfrm>
            <a:off x="514350" y="508003"/>
            <a:ext cx="5657850" cy="812801"/>
          </a:xfrm>
          <a:prstGeom prst="rect">
            <a:avLst/>
          </a:prstGeom>
        </p:spPr>
        <p:txBody>
          <a:bodyPr anchor="t">
            <a:noAutofit/>
          </a:bodyPr>
          <a:lstStyle>
            <a:lvl1pPr algn="l" defTabSz="457200">
              <a:defRPr sz="2400">
                <a:solidFill>
                  <a:srgbClr val="890018"/>
                </a:solidFill>
                <a:latin typeface="Lucida sans"/>
                <a:ea typeface="Lucida sans"/>
                <a:cs typeface="Lucida sans"/>
                <a:sym typeface="Lucida sans"/>
              </a:defRPr>
            </a:lvl1pPr>
          </a:lstStyle>
          <a:p>
            <a:pPr lvl="0">
              <a:defRPr sz="1800">
                <a:solidFill>
                  <a:srgbClr val="000000"/>
                </a:solidFill>
              </a:defRPr>
            </a:pPr>
            <a:r>
              <a:rPr sz="2400">
                <a:solidFill>
                  <a:srgbClr val="890018"/>
                </a:solidFill>
              </a:rPr>
              <a:t>Title Text</a:t>
            </a:r>
          </a:p>
        </p:txBody>
      </p:sp>
      <p:sp>
        <p:nvSpPr>
          <p:cNvPr id="36" name="Shape 36"/>
          <p:cNvSpPr>
            <a:spLocks noGrp="1"/>
          </p:cNvSpPr>
          <p:nvPr>
            <p:ph type="body" idx="1"/>
          </p:nvPr>
        </p:nvSpPr>
        <p:spPr>
          <a:xfrm>
            <a:off x="514350" y="1320803"/>
            <a:ext cx="5657850" cy="2692401"/>
          </a:xfrm>
          <a:prstGeom prst="rect">
            <a:avLst/>
          </a:prstGeom>
        </p:spPr>
        <p:txBody>
          <a:bodyPr>
            <a:noAutofit/>
          </a:bodyPr>
          <a:lstStyle>
            <a:lvl1pPr defTabSz="457200">
              <a:spcBef>
                <a:spcPts val="300"/>
              </a:spcBef>
              <a:buSzTx/>
              <a:buFontTx/>
              <a:buNone/>
              <a:defRPr sz="1600" b="1">
                <a:solidFill>
                  <a:srgbClr val="890018"/>
                </a:solidFill>
                <a:latin typeface="Lucida sans"/>
                <a:ea typeface="Lucida sans"/>
                <a:cs typeface="Lucida sans"/>
                <a:sym typeface="Lucida sans"/>
              </a:defRPr>
            </a:lvl1pPr>
            <a:lvl2pPr marL="620485" indent="-163285" defTabSz="457200">
              <a:spcBef>
                <a:spcPts val="300"/>
              </a:spcBef>
              <a:buFontTx/>
              <a:defRPr sz="1600" b="1">
                <a:solidFill>
                  <a:srgbClr val="890018"/>
                </a:solidFill>
                <a:latin typeface="Lucida sans"/>
                <a:ea typeface="Lucida sans"/>
                <a:cs typeface="Lucida sans"/>
                <a:sym typeface="Lucida sans"/>
              </a:defRPr>
            </a:lvl2pPr>
            <a:lvl3pPr marL="1066800" indent="-152400" defTabSz="457200">
              <a:spcBef>
                <a:spcPts val="300"/>
              </a:spcBef>
              <a:buFontTx/>
              <a:defRPr sz="1600" b="1">
                <a:solidFill>
                  <a:srgbClr val="890018"/>
                </a:solidFill>
                <a:latin typeface="Lucida sans"/>
                <a:ea typeface="Lucida sans"/>
                <a:cs typeface="Lucida sans"/>
                <a:sym typeface="Lucida sans"/>
              </a:defRPr>
            </a:lvl3pPr>
            <a:lvl4pPr marL="1554480" indent="-182880" defTabSz="457200">
              <a:spcBef>
                <a:spcPts val="300"/>
              </a:spcBef>
              <a:buFontTx/>
              <a:defRPr sz="1600" b="1">
                <a:solidFill>
                  <a:srgbClr val="890018"/>
                </a:solidFill>
                <a:latin typeface="Lucida sans"/>
                <a:ea typeface="Lucida sans"/>
                <a:cs typeface="Lucida sans"/>
                <a:sym typeface="Lucida sans"/>
              </a:defRPr>
            </a:lvl4pPr>
            <a:lvl5pPr marL="2011679" indent="-182879" defTabSz="457200">
              <a:spcBef>
                <a:spcPts val="300"/>
              </a:spcBef>
              <a:buFontTx/>
              <a:defRPr sz="1600" b="1">
                <a:solidFill>
                  <a:srgbClr val="890018"/>
                </a:solidFill>
                <a:latin typeface="Lucida sans"/>
                <a:ea typeface="Lucida sans"/>
                <a:cs typeface="Lucida sans"/>
                <a:sym typeface="Lucida sans"/>
              </a:defRPr>
            </a:lvl5pPr>
          </a:lstStyle>
          <a:p>
            <a:pPr lvl="0">
              <a:defRPr sz="1800" b="0">
                <a:solidFill>
                  <a:srgbClr val="000000"/>
                </a:solidFill>
              </a:defRPr>
            </a:pPr>
            <a:r>
              <a:rPr sz="1600" b="1">
                <a:solidFill>
                  <a:srgbClr val="890018"/>
                </a:solidFill>
              </a:rPr>
              <a:t>Body Level One</a:t>
            </a:r>
          </a:p>
          <a:p>
            <a:pPr lvl="1">
              <a:defRPr sz="1800" b="0">
                <a:solidFill>
                  <a:srgbClr val="000000"/>
                </a:solidFill>
              </a:defRPr>
            </a:pPr>
            <a:r>
              <a:rPr sz="1600" b="1">
                <a:solidFill>
                  <a:srgbClr val="890018"/>
                </a:solidFill>
              </a:rPr>
              <a:t>Body Level Two</a:t>
            </a:r>
          </a:p>
          <a:p>
            <a:pPr lvl="2">
              <a:defRPr sz="1800" b="0">
                <a:solidFill>
                  <a:srgbClr val="000000"/>
                </a:solidFill>
              </a:defRPr>
            </a:pPr>
            <a:r>
              <a:rPr sz="1600" b="1">
                <a:solidFill>
                  <a:srgbClr val="890018"/>
                </a:solidFill>
              </a:rPr>
              <a:t>Body Level Three</a:t>
            </a:r>
          </a:p>
          <a:p>
            <a:pPr lvl="3">
              <a:defRPr sz="1800" b="0">
                <a:solidFill>
                  <a:srgbClr val="000000"/>
                </a:solidFill>
              </a:defRPr>
            </a:pPr>
            <a:r>
              <a:rPr sz="1600" b="1">
                <a:solidFill>
                  <a:srgbClr val="890018"/>
                </a:solidFill>
              </a:rPr>
              <a:t>Body Level Four</a:t>
            </a:r>
          </a:p>
          <a:p>
            <a:pPr lvl="4">
              <a:defRPr sz="1800" b="0">
                <a:solidFill>
                  <a:srgbClr val="000000"/>
                </a:solidFill>
              </a:defRPr>
            </a:pPr>
            <a:r>
              <a:rPr sz="1600" b="1">
                <a:solidFill>
                  <a:srgbClr val="890018"/>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8" name="Shape 38"/>
          <p:cNvSpPr/>
          <p:nvPr/>
        </p:nvSpPr>
        <p:spPr>
          <a:xfrm>
            <a:off x="0" y="0"/>
            <a:ext cx="6858000" cy="9144000"/>
          </a:xfrm>
          <a:prstGeom prst="rect">
            <a:avLst/>
          </a:prstGeom>
          <a:solidFill>
            <a:srgbClr val="890018"/>
          </a:solidFill>
          <a:ln w="12700">
            <a:miter lim="400000"/>
          </a:ln>
        </p:spPr>
        <p:txBody>
          <a:bodyPr lIns="0" tIns="0" rIns="0" bIns="0" anchor="ctr"/>
          <a:lstStyle/>
          <a:p>
            <a:pPr lvl="0" algn="ctr">
              <a:defRPr>
                <a:solidFill>
                  <a:srgbClr val="FFFFFF"/>
                </a:solidFill>
              </a:defRPr>
            </a:pPr>
            <a:endParaRPr/>
          </a:p>
        </p:txBody>
      </p:sp>
      <p:pic>
        <p:nvPicPr>
          <p:cNvPr id="39" name="image4.png" descr="Untitled-2.png"/>
          <p:cNvPicPr/>
          <p:nvPr/>
        </p:nvPicPr>
        <p:blipFill>
          <a:blip r:embed="rId2" cstate="print">
            <a:extLst/>
          </a:blip>
          <a:stretch>
            <a:fillRect/>
          </a:stretch>
        </p:blipFill>
        <p:spPr>
          <a:xfrm>
            <a:off x="0" y="0"/>
            <a:ext cx="6858000" cy="8256589"/>
          </a:xfrm>
          <a:prstGeom prst="rect">
            <a:avLst/>
          </a:prstGeom>
          <a:ln w="12700">
            <a:miter lim="400000"/>
          </a:ln>
        </p:spPr>
      </p:pic>
      <p:sp>
        <p:nvSpPr>
          <p:cNvPr id="40" name="Shape 40"/>
          <p:cNvSpPr>
            <a:spLocks noGrp="1"/>
          </p:cNvSpPr>
          <p:nvPr>
            <p:ph type="title"/>
          </p:nvPr>
        </p:nvSpPr>
        <p:spPr>
          <a:xfrm>
            <a:off x="571500" y="3962401"/>
            <a:ext cx="5486400" cy="1016001"/>
          </a:xfrm>
          <a:prstGeom prst="rect">
            <a:avLst/>
          </a:prstGeom>
        </p:spPr>
        <p:txBody>
          <a:bodyPr anchor="t">
            <a:noAutofit/>
          </a:bodyPr>
          <a:lstStyle>
            <a:lvl1pPr algn="l" defTabSz="457200">
              <a:defRPr sz="3500">
                <a:solidFill>
                  <a:srgbClr val="FFFFFF"/>
                </a:solidFill>
                <a:latin typeface="Lucida sans"/>
                <a:ea typeface="Lucida sans"/>
                <a:cs typeface="Lucida sans"/>
                <a:sym typeface="Lucida sans"/>
              </a:defRPr>
            </a:lvl1pPr>
          </a:lstStyle>
          <a:p>
            <a:pPr lvl="0">
              <a:defRPr sz="1800">
                <a:solidFill>
                  <a:srgbClr val="000000"/>
                </a:solidFill>
              </a:defRPr>
            </a:pPr>
            <a:r>
              <a:rPr sz="3500">
                <a:solidFill>
                  <a:srgbClr val="FFFFFF"/>
                </a:solidFill>
              </a:rPr>
              <a:t>Title Text</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2" name="Shape 42"/>
          <p:cNvSpPr>
            <a:spLocks noGrp="1"/>
          </p:cNvSpPr>
          <p:nvPr>
            <p:ph type="title"/>
          </p:nvPr>
        </p:nvSpPr>
        <p:spPr>
          <a:xfrm>
            <a:off x="514350" y="2459573"/>
            <a:ext cx="5829300" cy="2722027"/>
          </a:xfrm>
          <a:prstGeom prst="rect">
            <a:avLst/>
          </a:prstGeom>
        </p:spPr>
        <p:txBody>
          <a:bodyPr/>
          <a:lstStyle/>
          <a:p>
            <a:pPr lvl="0">
              <a:defRPr sz="1800"/>
            </a:pPr>
            <a:r>
              <a:rPr sz="4400"/>
              <a:t>Title Text</a:t>
            </a:r>
          </a:p>
        </p:txBody>
      </p:sp>
      <p:sp>
        <p:nvSpPr>
          <p:cNvPr id="43" name="Shape 43"/>
          <p:cNvSpPr>
            <a:spLocks noGrp="1"/>
          </p:cNvSpPr>
          <p:nvPr>
            <p:ph type="body" idx="1"/>
          </p:nvPr>
        </p:nvSpPr>
        <p:spPr>
          <a:xfrm>
            <a:off x="1028700" y="5181600"/>
            <a:ext cx="4800600" cy="39624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6" name="Shape 46"/>
          <p:cNvSpPr>
            <a:spLocks noGrp="1"/>
          </p:cNvSpPr>
          <p:nvPr>
            <p:ph type="title"/>
          </p:nvPr>
        </p:nvSpPr>
        <p:spPr>
          <a:prstGeom prst="rect">
            <a:avLst/>
          </a:prstGeom>
        </p:spPr>
        <p:txBody>
          <a:bodyPr/>
          <a:lstStyle/>
          <a:p>
            <a:pPr lvl="0">
              <a:defRPr sz="1800"/>
            </a:pPr>
            <a:r>
              <a:rPr sz="4400"/>
              <a:t>Title Text</a:t>
            </a:r>
          </a:p>
        </p:txBody>
      </p:sp>
      <p:sp>
        <p:nvSpPr>
          <p:cNvPr id="47" name="Shape 4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342900" y="122763"/>
            <a:ext cx="6172200" cy="2010842"/>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342900" y="2133604"/>
            <a:ext cx="6172200" cy="7010397"/>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 name="Shape 4"/>
          <p:cNvSpPr>
            <a:spLocks noGrp="1"/>
          </p:cNvSpPr>
          <p:nvPr>
            <p:ph type="sldNum" sz="quarter" idx="2"/>
          </p:nvPr>
        </p:nvSpPr>
        <p:spPr>
          <a:xfrm>
            <a:off x="4914900" y="8586425"/>
            <a:ext cx="1600200" cy="264256"/>
          </a:xfrm>
          <a:prstGeom prst="rect">
            <a:avLst/>
          </a:prstGeom>
          <a:ln w="12700">
            <a:miter lim="400000"/>
          </a:ln>
        </p:spPr>
        <p:txBody>
          <a:bodyPr lIns="45719" rIns="45719" anchor="ctr">
            <a:spAutoFit/>
          </a:bodyPr>
          <a:lstStyle>
            <a:lvl1pPr algn="r">
              <a:defRPr sz="1200">
                <a:solidFill>
                  <a:srgbClr val="888888"/>
                </a:solidFill>
                <a:latin typeface="Arial"/>
                <a:ea typeface="Arial"/>
                <a:cs typeface="Arial"/>
                <a:sym typeface="Aria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4" r:id="rId15"/>
    <p:sldLayoutId id="2147483665" r:id="rId16"/>
    <p:sldLayoutId id="2147483666" r:id="rId17"/>
    <p:sldLayoutId id="2147483667" r:id="rId18"/>
    <p:sldLayoutId id="2147483668" r:id="rId19"/>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defTabSz="457200">
        <a:defRPr sz="1200">
          <a:solidFill>
            <a:schemeClr val="tx1"/>
          </a:solidFill>
          <a:latin typeface="+mn-lt"/>
          <a:ea typeface="+mn-ea"/>
          <a:cs typeface="+mn-cs"/>
          <a:sym typeface="Arial"/>
        </a:defRPr>
      </a:lvl1pPr>
      <a:lvl2pPr indent="457200" algn="r" defTabSz="457200">
        <a:defRPr sz="1200">
          <a:solidFill>
            <a:schemeClr val="tx1"/>
          </a:solidFill>
          <a:latin typeface="+mn-lt"/>
          <a:ea typeface="+mn-ea"/>
          <a:cs typeface="+mn-cs"/>
          <a:sym typeface="Arial"/>
        </a:defRPr>
      </a:lvl2pPr>
      <a:lvl3pPr indent="914400" algn="r" defTabSz="457200">
        <a:defRPr sz="1200">
          <a:solidFill>
            <a:schemeClr val="tx1"/>
          </a:solidFill>
          <a:latin typeface="+mn-lt"/>
          <a:ea typeface="+mn-ea"/>
          <a:cs typeface="+mn-cs"/>
          <a:sym typeface="Arial"/>
        </a:defRPr>
      </a:lvl3pPr>
      <a:lvl4pPr indent="1371600" algn="r" defTabSz="457200">
        <a:defRPr sz="1200">
          <a:solidFill>
            <a:schemeClr val="tx1"/>
          </a:solidFill>
          <a:latin typeface="+mn-lt"/>
          <a:ea typeface="+mn-ea"/>
          <a:cs typeface="+mn-cs"/>
          <a:sym typeface="Arial"/>
        </a:defRPr>
      </a:lvl4pPr>
      <a:lvl5pPr indent="1828800" algn="r" defTabSz="457200">
        <a:defRPr sz="1200">
          <a:solidFill>
            <a:schemeClr val="tx1"/>
          </a:solidFill>
          <a:latin typeface="+mn-lt"/>
          <a:ea typeface="+mn-ea"/>
          <a:cs typeface="+mn-cs"/>
          <a:sym typeface="Arial"/>
        </a:defRPr>
      </a:lvl5pPr>
      <a:lvl6pPr indent="2286000" algn="r" defTabSz="457200">
        <a:defRPr sz="1200">
          <a:solidFill>
            <a:schemeClr val="tx1"/>
          </a:solidFill>
          <a:latin typeface="+mn-lt"/>
          <a:ea typeface="+mn-ea"/>
          <a:cs typeface="+mn-cs"/>
          <a:sym typeface="Arial"/>
        </a:defRPr>
      </a:lvl6pPr>
      <a:lvl7pPr indent="2743200" algn="r" defTabSz="457200">
        <a:defRPr sz="1200">
          <a:solidFill>
            <a:schemeClr val="tx1"/>
          </a:solidFill>
          <a:latin typeface="+mn-lt"/>
          <a:ea typeface="+mn-ea"/>
          <a:cs typeface="+mn-cs"/>
          <a:sym typeface="Arial"/>
        </a:defRPr>
      </a:lvl7pPr>
      <a:lvl8pPr indent="3200400" algn="r" defTabSz="457200">
        <a:defRPr sz="1200">
          <a:solidFill>
            <a:schemeClr val="tx1"/>
          </a:solidFill>
          <a:latin typeface="+mn-lt"/>
          <a:ea typeface="+mn-ea"/>
          <a:cs typeface="+mn-cs"/>
          <a:sym typeface="Arial"/>
        </a:defRPr>
      </a:lvl8pPr>
      <a:lvl9pPr indent="3657600" algn="r" defTabSz="457200">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body" idx="1"/>
          </p:nvPr>
        </p:nvSpPr>
        <p:spPr>
          <a:xfrm>
            <a:off x="692698" y="840408"/>
            <a:ext cx="6570661" cy="406401"/>
          </a:xfrm>
          <a:prstGeom prst="rect">
            <a:avLst/>
          </a:prstGeom>
        </p:spPr>
        <p:txBody>
          <a:bodyPr/>
          <a:lstStyle>
            <a:lvl1pPr marL="312039" indent="-312039" defTabSz="832104">
              <a:lnSpc>
                <a:spcPct val="90000"/>
              </a:lnSpc>
              <a:spcBef>
                <a:spcPts val="400"/>
              </a:spcBef>
              <a:defRPr sz="2002" u="sng">
                <a:solidFill>
                  <a:srgbClr val="000000"/>
                </a:solidFill>
                <a:latin typeface="Lucida Sans"/>
                <a:ea typeface="Lucida Sans"/>
                <a:cs typeface="Lucida Sans"/>
                <a:sym typeface="Lucida Sans"/>
              </a:defRPr>
            </a:lvl1pPr>
          </a:lstStyle>
          <a:p>
            <a:pPr lvl="0">
              <a:defRPr sz="1800" b="0" u="none"/>
            </a:pPr>
            <a:r>
              <a:rPr sz="2002" b="1" u="sng" dirty="0"/>
              <a:t>Informed Consent Form</a:t>
            </a:r>
          </a:p>
        </p:txBody>
      </p:sp>
      <p:graphicFrame>
        <p:nvGraphicFramePr>
          <p:cNvPr id="94" name="Table 94"/>
          <p:cNvGraphicFramePr/>
          <p:nvPr/>
        </p:nvGraphicFramePr>
        <p:xfrm>
          <a:off x="170706" y="1375411"/>
          <a:ext cx="6570662" cy="5552440"/>
        </p:xfrm>
        <a:graphic>
          <a:graphicData uri="http://schemas.openxmlformats.org/drawingml/2006/table">
            <a:tbl>
              <a:tblPr firstRow="1">
                <a:tableStyleId>{4C3C2611-4C71-4FC5-86AE-919BDF0F9419}</a:tableStyleId>
              </a:tblPr>
              <a:tblGrid>
                <a:gridCol w="1419236"/>
                <a:gridCol w="5151426"/>
              </a:tblGrid>
              <a:tr h="548640">
                <a:tc gridSpan="2">
                  <a:txBody>
                    <a:bodyPr/>
                    <a:lstStyle/>
                    <a:p>
                      <a:pPr lvl="0" algn="just" defTabSz="914400">
                        <a:defRPr sz="1800" b="0" i="0"/>
                      </a:pPr>
                      <a:r>
                        <a:rPr sz="1200" dirty="0">
                          <a:latin typeface="Lucida Sans"/>
                          <a:ea typeface="Lucida Sans"/>
                          <a:cs typeface="Lucida Sans"/>
                          <a:sym typeface="Lucida Sans"/>
                        </a:rPr>
                        <a:t>Before agreeing to take part in this research study, it is important that you read the consent form that describes the study. Please ask the study researcher or the study staff to explain any words or information that you do not clearly understand</a:t>
                      </a:r>
                      <a:r>
                        <a:rPr sz="1200" i="1" dirty="0">
                          <a:latin typeface="Lucida Sans"/>
                          <a:ea typeface="Lucida Sans"/>
                          <a:cs typeface="Lucida Sans"/>
                          <a:sym typeface="Lucida Sans"/>
                        </a:rPr>
                        <a:t>.</a:t>
                      </a:r>
                    </a:p>
                  </a:txBody>
                  <a:tcPr marL="0" marR="0" marT="0" marB="0" horzOverflow="overflow"/>
                </a:tc>
                <a:tc hMerge="1">
                  <a:txBody>
                    <a:bodyPr/>
                    <a:lstStyle/>
                    <a:p>
                      <a:endParaRPr lang="en-US"/>
                    </a:p>
                  </a:txBody>
                  <a:tcPr/>
                </a:tc>
              </a:tr>
              <a:tr h="182880">
                <a:tc gridSpan="2">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c hMerge="1">
                  <a:txBody>
                    <a:bodyPr/>
                    <a:lstStyle/>
                    <a:p>
                      <a:endParaRPr lang="en-US"/>
                    </a:p>
                  </a:txBody>
                  <a:tcPr/>
                </a:tc>
              </a:tr>
              <a:tr h="1280160">
                <a:tc gridSpan="2">
                  <a:txBody>
                    <a:bodyPr/>
                    <a:lstStyle/>
                    <a:p>
                      <a:pPr lvl="0" algn="just" defTabSz="914400">
                        <a:defRPr sz="1800" b="0" i="0"/>
                      </a:pPr>
                      <a:r>
                        <a:rPr sz="1200">
                          <a:latin typeface="Lucida Sans"/>
                          <a:ea typeface="Lucida Sans"/>
                          <a:cs typeface="Lucida Sans"/>
                          <a:sym typeface="Lucida Sans"/>
                        </a:rPr>
                        <a:t>You are being asked to be in the study because you are between the </a:t>
                      </a:r>
                      <a:r>
                        <a:rPr sz="1200" b="1">
                          <a:latin typeface="Lucida Sans"/>
                          <a:ea typeface="Lucida Sans"/>
                          <a:cs typeface="Lucida Sans"/>
                          <a:sym typeface="Lucida Sans"/>
                        </a:rPr>
                        <a:t>age of 55 and 75 years old</a:t>
                      </a:r>
                      <a:r>
                        <a:rPr sz="1200">
                          <a:latin typeface="Lucida Sans"/>
                          <a:ea typeface="Lucida Sans"/>
                          <a:cs typeface="Lucida Sans"/>
                          <a:sym typeface="Lucida Sans"/>
                        </a:rPr>
                        <a:t> and part of the Singapore Population. </a:t>
                      </a:r>
                      <a:r>
                        <a:rPr sz="1200" b="1">
                          <a:latin typeface="Lucida Sans"/>
                          <a:ea typeface="Lucida Sans"/>
                          <a:cs typeface="Lucida Sans"/>
                          <a:sym typeface="Lucida Sans"/>
                        </a:rPr>
                        <a:t>100 research subjects</a:t>
                      </a:r>
                      <a:r>
                        <a:rPr sz="1200">
                          <a:latin typeface="Lucida Sans"/>
                          <a:ea typeface="Lucida Sans"/>
                          <a:cs typeface="Lucida Sans"/>
                          <a:sym typeface="Lucida Sans"/>
                        </a:rPr>
                        <a:t> will be enrolling in this study. </a:t>
                      </a:r>
                    </a:p>
                    <a:p>
                      <a:pPr lvl="0" algn="just" defTabSz="914400">
                        <a:defRPr sz="1800" b="0" i="0"/>
                      </a:pPr>
                      <a:r>
                        <a:rPr sz="1200">
                          <a:latin typeface="Lucida Sans"/>
                          <a:ea typeface="Lucida Sans"/>
                          <a:cs typeface="Lucida Sans"/>
                          <a:sym typeface="Lucida Sans"/>
                        </a:rPr>
                        <a:t> </a:t>
                      </a:r>
                    </a:p>
                    <a:p>
                      <a:pPr lvl="0" algn="just" defTabSz="914400">
                        <a:defRPr sz="1800" b="0" i="0"/>
                      </a:pPr>
                      <a:r>
                        <a:rPr sz="1200">
                          <a:latin typeface="Lucida Sans"/>
                          <a:ea typeface="Lucida Sans"/>
                          <a:cs typeface="Lucida Sans"/>
                          <a:sym typeface="Lucida Sans"/>
                        </a:rPr>
                        <a:t>This study aims to assess the match between the capabilities of elderly Singaporeans and their job demands with the objective of developing guidelines for job design.</a:t>
                      </a:r>
                    </a:p>
                    <a:p>
                      <a:pPr lvl="0" algn="just" defTabSz="914400">
                        <a:defRPr sz="1800" b="0" i="0"/>
                      </a:pPr>
                      <a:r>
                        <a:rPr sz="1200" b="1">
                          <a:latin typeface="Lucida Sans"/>
                          <a:ea typeface="Lucida Sans"/>
                          <a:cs typeface="Lucida Sans"/>
                          <a:sym typeface="Lucida Sans"/>
                        </a:rPr>
                        <a:t> </a:t>
                      </a:r>
                    </a:p>
                  </a:txBody>
                  <a:tcPr marL="0" marR="0" marT="0" marB="0" horzOverflow="overflow"/>
                </a:tc>
                <a:tc hMerge="1">
                  <a:txBody>
                    <a:bodyPr/>
                    <a:lstStyle/>
                    <a:p>
                      <a:endParaRPr lang="en-US"/>
                    </a:p>
                  </a:txBody>
                  <a:tcPr/>
                </a:tc>
              </a:tr>
              <a:tr h="182880">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r>
              <a:tr h="182880">
                <a:tc>
                  <a:txBody>
                    <a:bodyPr/>
                    <a:lstStyle/>
                    <a:p>
                      <a:pPr lvl="0" algn="just" defTabSz="914400">
                        <a:defRPr sz="1800" b="0" i="0"/>
                      </a:pPr>
                      <a:r>
                        <a:rPr sz="1200" b="1">
                          <a:latin typeface="Lucida Sans"/>
                          <a:ea typeface="Lucida Sans"/>
                          <a:cs typeface="Lucida Sans"/>
                          <a:sym typeface="Lucida Sans"/>
                        </a:rPr>
                        <a:t>Duration:</a:t>
                      </a:r>
                    </a:p>
                  </a:txBody>
                  <a:tcPr marL="0" marR="0" marT="0" marB="0" anchor="ctr" horzOverflow="overflow"/>
                </a:tc>
                <a:tc>
                  <a:txBody>
                    <a:bodyPr/>
                    <a:lstStyle/>
                    <a:p>
                      <a:pPr lvl="0" algn="just" defTabSz="914400">
                        <a:defRPr sz="1800" b="0" i="0"/>
                      </a:pPr>
                      <a:r>
                        <a:rPr sz="1200" dirty="0">
                          <a:latin typeface="Lucida Sans"/>
                          <a:ea typeface="Lucida Sans"/>
                          <a:cs typeface="Lucida Sans"/>
                          <a:sym typeface="Lucida Sans"/>
                        </a:rPr>
                        <a:t>2.0 hours </a:t>
                      </a:r>
                    </a:p>
                  </a:txBody>
                  <a:tcPr marL="0" marR="0" marT="0" marB="0" horzOverflow="overflow"/>
                </a:tc>
              </a:tr>
              <a:tr h="182880">
                <a:tc>
                  <a:txBody>
                    <a:bodyPr/>
                    <a:lstStyle/>
                    <a:p>
                      <a:pPr lvl="0" algn="just" defTabSz="914400">
                        <a:defRPr sz="1800" b="0" i="0"/>
                      </a:pPr>
                      <a:r>
                        <a:rPr sz="1200" b="1">
                          <a:latin typeface="Lucida Sans"/>
                          <a:ea typeface="Lucida Sans"/>
                          <a:cs typeface="Lucida Sans"/>
                          <a:sym typeface="Lucida Sans"/>
                        </a:rPr>
                        <a:t> </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r>
              <a:tr h="731520">
                <a:tc>
                  <a:txBody>
                    <a:bodyPr/>
                    <a:lstStyle/>
                    <a:p>
                      <a:pPr lvl="0" algn="just" defTabSz="914400">
                        <a:defRPr sz="1800" b="0" i="0"/>
                      </a:pPr>
                      <a:r>
                        <a:rPr sz="1200" b="1">
                          <a:latin typeface="Lucida Sans"/>
                          <a:ea typeface="Lucida Sans"/>
                          <a:cs typeface="Lucida Sans"/>
                          <a:sym typeface="Lucida Sans"/>
                        </a:rPr>
                        <a:t>Procedures: </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Our research assistant will visit to your work place and you will be required to perform your daily work as per normal and answer two short questionnaire. Our research assistant will be guiding you through the process</a:t>
                      </a:r>
                      <a:r>
                        <a:rPr sz="1200">
                          <a:sym typeface="Calibri"/>
                        </a:rPr>
                        <a:t>. </a:t>
                      </a:r>
                    </a:p>
                  </a:txBody>
                  <a:tcPr marL="0" marR="0" marT="0" marB="0" horzOverflow="overflow"/>
                </a:tc>
              </a:tr>
              <a:tr h="182880">
                <a:tc>
                  <a:txBody>
                    <a:bodyPr/>
                    <a:lstStyle/>
                    <a:p>
                      <a:pPr lvl="0" algn="just" defTabSz="914400">
                        <a:defRPr sz="1800" b="0" i="0"/>
                      </a:pPr>
                      <a:r>
                        <a:rPr sz="1200" b="1">
                          <a:latin typeface="Lucida Sans"/>
                          <a:ea typeface="Lucida Sans"/>
                          <a:cs typeface="Lucida Sans"/>
                          <a:sym typeface="Lucida Sans"/>
                        </a:rPr>
                        <a:t> </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r>
              <a:tr h="182880">
                <a:tc>
                  <a:txBody>
                    <a:bodyPr/>
                    <a:lstStyle/>
                    <a:p>
                      <a:pPr lvl="0" algn="just" defTabSz="914400">
                        <a:defRPr sz="1800" b="0" i="0"/>
                      </a:pPr>
                      <a:r>
                        <a:rPr sz="1200" b="1">
                          <a:latin typeface="Lucida Sans"/>
                          <a:ea typeface="Lucida Sans"/>
                          <a:cs typeface="Lucida Sans"/>
                          <a:sym typeface="Lucida Sans"/>
                        </a:rPr>
                        <a:t>Risks:</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There are no anticipated risks associated with this study. </a:t>
                      </a:r>
                    </a:p>
                  </a:txBody>
                  <a:tcPr marL="0" marR="0" marT="0" marB="0" horzOverflow="overflow"/>
                </a:tc>
              </a:tr>
              <a:tr h="182880">
                <a:tc>
                  <a:txBody>
                    <a:bodyPr/>
                    <a:lstStyle/>
                    <a:p>
                      <a:pPr lvl="0" algn="just" defTabSz="914400">
                        <a:defRPr sz="1800" b="0" i="0"/>
                      </a:pPr>
                      <a:r>
                        <a:rPr sz="1200" b="1">
                          <a:latin typeface="Lucida Sans"/>
                          <a:ea typeface="Lucida Sans"/>
                          <a:cs typeface="Lucida Sans"/>
                          <a:sym typeface="Lucida Sans"/>
                        </a:rPr>
                        <a:t> </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r>
              <a:tr h="548640">
                <a:tc>
                  <a:txBody>
                    <a:bodyPr/>
                    <a:lstStyle/>
                    <a:p>
                      <a:pPr lvl="0" algn="just" defTabSz="914400">
                        <a:defRPr sz="1800" b="0" i="0"/>
                      </a:pPr>
                      <a:r>
                        <a:rPr sz="1200" b="1">
                          <a:latin typeface="Lucida Sans"/>
                          <a:ea typeface="Lucida Sans"/>
                          <a:cs typeface="Lucida Sans"/>
                          <a:sym typeface="Lucida Sans"/>
                        </a:rPr>
                        <a:t>Benefits:</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The design of workplace will be evaluated, and recommendations will be provided with the end result of enhancing productivity, quality, safety and satisfaction of elderly workers.</a:t>
                      </a:r>
                    </a:p>
                  </a:txBody>
                  <a:tcPr marL="0" marR="0" marT="0" marB="0" horzOverflow="overflow"/>
                </a:tc>
              </a:tr>
              <a:tr h="182880">
                <a:tc>
                  <a:txBody>
                    <a:bodyPr/>
                    <a:lstStyle/>
                    <a:p>
                      <a:pPr lvl="0" algn="just" defTabSz="914400">
                        <a:defRPr sz="1800" b="0" i="0"/>
                      </a:pPr>
                      <a:r>
                        <a:rPr sz="1200" b="1">
                          <a:latin typeface="Lucida Sans"/>
                          <a:ea typeface="Lucida Sans"/>
                          <a:cs typeface="Lucida Sans"/>
                          <a:sym typeface="Lucida Sans"/>
                        </a:rPr>
                        <a:t> </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r>
              <a:tr h="365760">
                <a:tc>
                  <a:txBody>
                    <a:bodyPr/>
                    <a:lstStyle/>
                    <a:p>
                      <a:pPr lvl="0" algn="just" defTabSz="914400">
                        <a:defRPr sz="1800" b="0" i="0"/>
                      </a:pPr>
                      <a:r>
                        <a:rPr sz="1200" b="1">
                          <a:latin typeface="Lucida Sans"/>
                          <a:ea typeface="Lucida Sans"/>
                          <a:cs typeface="Lucida Sans"/>
                          <a:sym typeface="Lucida Sans"/>
                        </a:rPr>
                        <a:t>Reimbursement: </a:t>
                      </a:r>
                    </a:p>
                  </a:txBody>
                  <a:tcPr marL="0" marR="0" marT="0" marB="0" anchor="ctr" horzOverflow="overflow"/>
                </a:tc>
                <a:tc>
                  <a:txBody>
                    <a:bodyPr/>
                    <a:lstStyle/>
                    <a:p>
                      <a:pPr lvl="0" algn="just" defTabSz="914400">
                        <a:defRPr sz="1800" b="0" i="0"/>
                      </a:pPr>
                      <a:r>
                        <a:rPr sz="1200">
                          <a:latin typeface="Lucida Sans"/>
                          <a:ea typeface="Lucida Sans"/>
                          <a:cs typeface="Lucida Sans"/>
                          <a:sym typeface="Lucida Sans"/>
                        </a:rPr>
                        <a:t>You will be given S$50.00 voucher to compensate you for your time and expenses for participating in this study.</a:t>
                      </a:r>
                    </a:p>
                  </a:txBody>
                  <a:tcPr marL="0" marR="0" marT="0" marB="0" horzOverflow="overflow"/>
                </a:tc>
              </a:tr>
              <a:tr h="182880">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c>
                  <a:txBody>
                    <a:bodyPr/>
                    <a:lstStyle/>
                    <a:p>
                      <a:pPr lvl="0" algn="just" defTabSz="914400">
                        <a:defRPr sz="1800" b="0" i="0"/>
                      </a:pPr>
                      <a:r>
                        <a:rPr sz="1200">
                          <a:latin typeface="Lucida Sans"/>
                          <a:ea typeface="Lucida Sans"/>
                          <a:cs typeface="Lucida Sans"/>
                          <a:sym typeface="Lucida Sans"/>
                        </a:rPr>
                        <a:t> </a:t>
                      </a:r>
                    </a:p>
                  </a:txBody>
                  <a:tcPr marL="0" marR="0" marT="0" marB="0" horzOverflow="overflow"/>
                </a:tc>
              </a:tr>
              <a:tr h="431800">
                <a:tc gridSpan="2">
                  <a:txBody>
                    <a:bodyPr/>
                    <a:lstStyle/>
                    <a:p>
                      <a:pPr lvl="0" algn="just" defTabSz="914400">
                        <a:defRPr sz="1800" b="0" i="0"/>
                      </a:pPr>
                      <a:r>
                        <a:rPr sz="1200">
                          <a:latin typeface="Lucida Sans"/>
                          <a:ea typeface="Lucida Sans"/>
                          <a:cs typeface="Lucida Sans"/>
                          <a:sym typeface="Lucida Sans"/>
                        </a:rPr>
                        <a:t> </a:t>
                      </a:r>
                    </a:p>
                  </a:txBody>
                  <a:tcPr marL="0" marR="0" marT="0" marB="0" anchor="ctr" horzOverflow="overflow"/>
                </a:tc>
                <a:tc hMerge="1">
                  <a:txBody>
                    <a:bodyPr/>
                    <a:lstStyle/>
                    <a:p>
                      <a:endParaRPr lang="en-US"/>
                    </a:p>
                  </a:txBody>
                  <a:tcPr/>
                </a:tc>
              </a:tr>
            </a:tbl>
          </a:graphicData>
        </a:graphic>
      </p:graphicFrame>
      <p:sp>
        <p:nvSpPr>
          <p:cNvPr id="95" name="Shape 95"/>
          <p:cNvSpPr/>
          <p:nvPr/>
        </p:nvSpPr>
        <p:spPr>
          <a:xfrm>
            <a:off x="160339" y="6372199"/>
            <a:ext cx="6570661" cy="151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just" defTabSz="914400"/>
            <a:r>
              <a:rPr sz="1200" b="1">
                <a:latin typeface="Lucida Sans"/>
                <a:ea typeface="Lucida Sans"/>
                <a:cs typeface="Lucida Sans"/>
                <a:sym typeface="Lucida Sans"/>
              </a:rPr>
              <a:t>Confidentiality :</a:t>
            </a:r>
            <a:endParaRPr sz="1200">
              <a:latin typeface="Lucida Sans"/>
              <a:ea typeface="Lucida Sans"/>
              <a:cs typeface="Lucida Sans"/>
              <a:sym typeface="Lucida Sans"/>
            </a:endParaRPr>
          </a:p>
          <a:p>
            <a:pPr lvl="0" algn="just" defTabSz="914400"/>
            <a:r>
              <a:rPr sz="1200" b="1">
                <a:latin typeface="Lucida Sans"/>
                <a:ea typeface="Lucida Sans"/>
                <a:cs typeface="Lucida Sans"/>
                <a:sym typeface="Lucida Sans"/>
              </a:rPr>
              <a:t> </a:t>
            </a:r>
            <a:endParaRPr sz="1200">
              <a:latin typeface="Lucida Sans"/>
              <a:ea typeface="Lucida Sans"/>
              <a:cs typeface="Lucida Sans"/>
              <a:sym typeface="Lucida Sans"/>
            </a:endParaRPr>
          </a:p>
          <a:p>
            <a:pPr lvl="0" algn="just" defTabSz="914400"/>
            <a:r>
              <a:rPr sz="1200">
                <a:latin typeface="Lucida Sans"/>
                <a:ea typeface="Lucida Sans"/>
                <a:cs typeface="Lucida Sans"/>
                <a:sym typeface="Lucida Sans"/>
              </a:rPr>
              <a:t>You have the right to confidentiality regarding the privacy of your personal details and information. By signing this consent form, you will be allowing the research team investigators, other study personnel, and any person or agency to view your data, if required.</a:t>
            </a:r>
          </a:p>
          <a:p>
            <a:pPr lvl="0" algn="just" defTabSz="914400"/>
            <a:r>
              <a:rPr sz="1200">
                <a:latin typeface="Lucida Sans"/>
                <a:ea typeface="Lucida Sans"/>
                <a:cs typeface="Lucida Sans"/>
                <a:sym typeface="Lucida Sans"/>
              </a:rPr>
              <a:t> </a:t>
            </a:r>
          </a:p>
          <a:p>
            <a:pPr lvl="0" algn="just" defTabSz="914400"/>
            <a:r>
              <a:rPr sz="1200">
                <a:latin typeface="Lucida Sans"/>
                <a:ea typeface="Lucida Sans"/>
                <a:cs typeface="Lucida Sans"/>
                <a:sym typeface="Lucida Sans"/>
              </a:rPr>
              <a:t>The information from this study, if published in scientific journals or presented at scientific meetings, will not reveal your identity.</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p:nvPr/>
        </p:nvSpPr>
        <p:spPr>
          <a:xfrm>
            <a:off x="382166" y="1269419"/>
            <a:ext cx="6192690" cy="5247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just" defTabSz="914400"/>
            <a:r>
              <a:rPr sz="1200" b="1" dirty="0">
                <a:latin typeface="Lucida Sans"/>
                <a:ea typeface="Lucida Sans"/>
                <a:cs typeface="Lucida Sans"/>
                <a:sym typeface="Lucida Sans"/>
              </a:rPr>
              <a:t>Voluntary Participation</a:t>
            </a:r>
            <a:endParaRPr sz="1200" dirty="0">
              <a:latin typeface="Lucida Sans"/>
              <a:ea typeface="Lucida Sans"/>
              <a:cs typeface="Lucida Sans"/>
              <a:sym typeface="Lucida Sans"/>
            </a:endParaRPr>
          </a:p>
          <a:p>
            <a:pPr lvl="0" algn="just" defTabSz="914400"/>
            <a:r>
              <a:rPr sz="1200" dirty="0">
                <a:latin typeface="Lucida Sans"/>
                <a:ea typeface="Lucida Sans"/>
                <a:cs typeface="Lucida Sans"/>
                <a:sym typeface="Lucida Sans"/>
              </a:rPr>
              <a:t> </a:t>
            </a:r>
          </a:p>
          <a:p>
            <a:pPr lvl="0" defTabSz="914400"/>
            <a:r>
              <a:rPr sz="1200" dirty="0">
                <a:latin typeface="Lucida Sans"/>
                <a:ea typeface="Lucida Sans"/>
                <a:cs typeface="Lucida Sans"/>
                <a:sym typeface="Lucida Sans"/>
              </a:rPr>
              <a:t>Participation in this study is completely voluntary. If you decide not to participate there will not be any negative consequences. Please be aware that if you decide to participate, you are free to withdraw your consent at any given time without penalty and you may decide not to answer any specific question. It is your choice and all of your rights will be respected.</a:t>
            </a:r>
            <a:endParaRPr dirty="0">
              <a:latin typeface="Arial"/>
              <a:ea typeface="Arial"/>
              <a:cs typeface="Arial"/>
              <a:sym typeface="Arial"/>
            </a:endParaRPr>
          </a:p>
          <a:p>
            <a:pPr lvl="0" defTabSz="914400"/>
            <a:endParaRPr sz="1200" b="1" dirty="0">
              <a:latin typeface="Lucida Sans"/>
              <a:ea typeface="Lucida Sans"/>
              <a:cs typeface="Lucida Sans"/>
              <a:sym typeface="Lucida Sans"/>
            </a:endParaRPr>
          </a:p>
          <a:p>
            <a:pPr lvl="0" defTabSz="914400"/>
            <a:endParaRPr sz="1200" b="1" dirty="0">
              <a:latin typeface="Lucida Sans"/>
              <a:ea typeface="Lucida Sans"/>
              <a:cs typeface="Lucida Sans"/>
              <a:sym typeface="Lucida Sans"/>
            </a:endParaRPr>
          </a:p>
          <a:p>
            <a:pPr lvl="0" defTabSz="914400"/>
            <a:r>
              <a:rPr sz="1200" b="1" dirty="0">
                <a:latin typeface="Lucida Sans"/>
                <a:ea typeface="Lucida Sans"/>
                <a:cs typeface="Lucida Sans"/>
                <a:sym typeface="Lucida Sans"/>
              </a:rPr>
              <a:t> By signing this form I am attesting that:</a:t>
            </a:r>
            <a:endParaRPr sz="1200" dirty="0">
              <a:latin typeface="Lucida Sans"/>
              <a:ea typeface="Lucida Sans"/>
              <a:cs typeface="Lucida Sans"/>
              <a:sym typeface="Lucida Sans"/>
            </a:endParaRPr>
          </a:p>
          <a:p>
            <a:pPr lvl="0" defTabSz="914400"/>
            <a:r>
              <a:rPr sz="1200" dirty="0">
                <a:latin typeface="Lucida Sans"/>
                <a:ea typeface="Lucida Sans"/>
                <a:cs typeface="Lucida Sans"/>
                <a:sym typeface="Lucida Sans"/>
              </a:rPr>
              <a:t> </a:t>
            </a:r>
          </a:p>
          <a:p>
            <a:pPr marL="152400" lvl="0" indent="-152400" defTabSz="914400">
              <a:buClr>
                <a:srgbClr val="000000"/>
              </a:buClr>
              <a:buSzPct val="100000"/>
              <a:buFont typeface="Helvetica"/>
              <a:buAutoNum type="arabicPeriod"/>
            </a:pPr>
            <a:r>
              <a:rPr sz="1200" dirty="0">
                <a:latin typeface="Lucida Sans"/>
                <a:ea typeface="Lucida Sans"/>
                <a:cs typeface="Lucida Sans"/>
                <a:sym typeface="Lucida Sans"/>
              </a:rPr>
              <a:t>I have read and I understand the information above.</a:t>
            </a:r>
          </a:p>
          <a:p>
            <a:pPr marL="228600" lvl="0" indent="-228600" defTabSz="914400">
              <a:buClr>
                <a:srgbClr val="000000"/>
              </a:buClr>
              <a:buSzPct val="100000"/>
              <a:buFont typeface="Helvetica"/>
              <a:buAutoNum type="arabicPeriod"/>
            </a:pPr>
            <a:endParaRPr sz="1200" dirty="0">
              <a:latin typeface="Lucida Sans"/>
              <a:ea typeface="Lucida Sans"/>
              <a:cs typeface="Lucida Sans"/>
              <a:sym typeface="Lucida Sans"/>
            </a:endParaRPr>
          </a:p>
          <a:p>
            <a:pPr marL="152400" lvl="0" indent="-152400" defTabSz="914400">
              <a:buClr>
                <a:srgbClr val="000000"/>
              </a:buClr>
              <a:buSzPct val="100000"/>
              <a:buFont typeface="Helvetica"/>
              <a:buAutoNum type="arabicPeriod" startAt="2"/>
            </a:pPr>
            <a:r>
              <a:rPr sz="1200" dirty="0">
                <a:latin typeface="Lucida Sans"/>
                <a:ea typeface="Lucida Sans"/>
                <a:cs typeface="Lucida Sans"/>
                <a:sym typeface="Lucida Sans"/>
              </a:rPr>
              <a:t>I know that being in this study is voluntary and I choose to be in this study. </a:t>
            </a:r>
          </a:p>
          <a:p>
            <a:pPr marL="228600" lvl="0" indent="-228600" defTabSz="914400">
              <a:buClr>
                <a:srgbClr val="000000"/>
              </a:buClr>
              <a:buSzPct val="100000"/>
              <a:buFont typeface="Helvetica"/>
              <a:buAutoNum type="arabicPeriod" startAt="2"/>
            </a:pPr>
            <a:endParaRPr sz="1200" dirty="0">
              <a:latin typeface="Lucida Sans"/>
              <a:ea typeface="Lucida Sans"/>
              <a:cs typeface="Lucida Sans"/>
              <a:sym typeface="Lucida Sans"/>
            </a:endParaRPr>
          </a:p>
          <a:p>
            <a:pPr marL="152400" lvl="0" indent="-152400" defTabSz="914400">
              <a:buClr>
                <a:srgbClr val="000000"/>
              </a:buClr>
              <a:buSzPct val="100000"/>
              <a:buFont typeface="Helvetica"/>
              <a:buAutoNum type="arabicPeriod" startAt="3"/>
            </a:pPr>
            <a:r>
              <a:rPr sz="1200" dirty="0">
                <a:latin typeface="Lucida Sans"/>
                <a:ea typeface="Lucida Sans"/>
                <a:cs typeface="Lucida Sans"/>
                <a:sym typeface="Lucida Sans"/>
              </a:rPr>
              <a:t>I know I can stop being in this study without penalty. </a:t>
            </a:r>
          </a:p>
          <a:p>
            <a:pPr marL="228600" lvl="0" indent="-228600" defTabSz="914400">
              <a:buClr>
                <a:srgbClr val="000000"/>
              </a:buClr>
              <a:buSzPct val="100000"/>
              <a:buFont typeface="Helvetica"/>
              <a:buAutoNum type="arabicPeriod" startAt="3"/>
            </a:pPr>
            <a:endParaRPr sz="1200" dirty="0">
              <a:latin typeface="Lucida Sans"/>
              <a:ea typeface="Lucida Sans"/>
              <a:cs typeface="Lucida Sans"/>
              <a:sym typeface="Lucida Sans"/>
            </a:endParaRPr>
          </a:p>
          <a:p>
            <a:pPr marL="152400" lvl="0" indent="-152400" defTabSz="914400">
              <a:buClr>
                <a:srgbClr val="000000"/>
              </a:buClr>
              <a:buSzPct val="100000"/>
              <a:buFont typeface="Helvetica"/>
              <a:buAutoNum type="arabicPeriod" startAt="4"/>
            </a:pPr>
            <a:r>
              <a:rPr sz="1200" dirty="0">
                <a:latin typeface="Lucida Sans"/>
                <a:ea typeface="Lucida Sans"/>
                <a:cs typeface="Lucida Sans"/>
                <a:sym typeface="Lucida Sans"/>
              </a:rPr>
              <a:t>I allow the research team investigators, other study personnel, and any person or agency to view my data, if required.</a:t>
            </a:r>
          </a:p>
          <a:p>
            <a:pPr marL="228600" lvl="0" indent="-228600" defTabSz="914400">
              <a:buClr>
                <a:srgbClr val="000000"/>
              </a:buClr>
              <a:buSzPct val="100000"/>
              <a:buFont typeface="Helvetica"/>
              <a:buAutoNum type="arabicPeriod" startAt="4"/>
            </a:pPr>
            <a:endParaRPr sz="1200" dirty="0">
              <a:latin typeface="Lucida Sans"/>
              <a:ea typeface="Lucida Sans"/>
              <a:cs typeface="Lucida Sans"/>
              <a:sym typeface="Lucida Sans"/>
            </a:endParaRPr>
          </a:p>
          <a:p>
            <a:pPr marL="152400" lvl="0" indent="-152400" defTabSz="914400">
              <a:buClr>
                <a:srgbClr val="000000"/>
              </a:buClr>
              <a:buSzPct val="100000"/>
              <a:buFont typeface="Helvetica"/>
              <a:buAutoNum type="arabicPeriod" startAt="5"/>
            </a:pPr>
            <a:r>
              <a:rPr sz="1200" dirty="0">
                <a:latin typeface="Lucida Sans"/>
                <a:ea typeface="Lucida Sans"/>
                <a:cs typeface="Lucida Sans"/>
                <a:sym typeface="Lucida Sans"/>
              </a:rPr>
              <a:t>I know that the information from this study, if published in scientific journals or presented at scientific meetings, will not reveal my identity.</a:t>
            </a:r>
          </a:p>
          <a:p>
            <a:pPr marL="228600" lvl="0" indent="-228600" defTabSz="914400">
              <a:buClr>
                <a:srgbClr val="000000"/>
              </a:buClr>
              <a:buSzPct val="100000"/>
              <a:buFont typeface="Helvetica"/>
              <a:buAutoNum type="arabicPeriod" startAt="5"/>
            </a:pPr>
            <a:endParaRPr sz="1200" dirty="0">
              <a:latin typeface="Lucida Sans"/>
              <a:ea typeface="Lucida Sans"/>
              <a:cs typeface="Lucida Sans"/>
              <a:sym typeface="Lucida Sans"/>
            </a:endParaRPr>
          </a:p>
          <a:p>
            <a:pPr lvl="0" defTabSz="914400"/>
            <a:r>
              <a:rPr sz="1200" dirty="0">
                <a:latin typeface="Lucida Sans"/>
                <a:ea typeface="Lucida Sans"/>
                <a:cs typeface="Lucida Sans"/>
                <a:sym typeface="Lucida Sans"/>
              </a:rPr>
              <a:t> </a:t>
            </a:r>
          </a:p>
          <a:p>
            <a:pPr lvl="0" defTabSz="914400"/>
            <a:r>
              <a:rPr sz="1200" dirty="0">
                <a:latin typeface="Lucida Sans"/>
                <a:ea typeface="Lucida Sans"/>
                <a:cs typeface="Lucida Sans"/>
                <a:sym typeface="Lucida Sans"/>
              </a:rPr>
              <a:t> </a:t>
            </a:r>
          </a:p>
          <a:p>
            <a:pPr lvl="0" defTabSz="914400"/>
            <a:r>
              <a:rPr sz="1200" dirty="0">
                <a:latin typeface="Lucida Sans"/>
                <a:ea typeface="Lucida Sans"/>
                <a:cs typeface="Lucida Sans"/>
                <a:sym typeface="Lucida Sans"/>
              </a:rPr>
              <a:t> </a:t>
            </a:r>
          </a:p>
          <a:p>
            <a:pPr lvl="0" defTabSz="914400"/>
            <a:r>
              <a:rPr sz="1200" dirty="0">
                <a:latin typeface="Lucida Sans"/>
                <a:ea typeface="Lucida Sans"/>
                <a:cs typeface="Lucida Sans"/>
                <a:sym typeface="Lucida Sans"/>
              </a:rPr>
              <a:t> </a:t>
            </a:r>
          </a:p>
          <a:p>
            <a:pPr lvl="0" defTabSz="914400"/>
            <a:r>
              <a:rPr sz="1200" dirty="0">
                <a:latin typeface="Lucida Sans"/>
                <a:ea typeface="Lucida Sans"/>
                <a:cs typeface="Lucida Sans"/>
                <a:sym typeface="Lucida Sans"/>
              </a:rPr>
              <a:t> </a:t>
            </a:r>
          </a:p>
          <a:p>
            <a:pPr lvl="0" defTabSz="914400"/>
            <a:r>
              <a:rPr sz="1200" dirty="0">
                <a:latin typeface="Lucida Sans"/>
                <a:ea typeface="Lucida Sans"/>
                <a:cs typeface="Lucida Sans"/>
                <a:sym typeface="Lucida Sans"/>
              </a:rPr>
              <a:t>			 </a:t>
            </a:r>
          </a:p>
        </p:txBody>
      </p:sp>
      <p:pic>
        <p:nvPicPr>
          <p:cNvPr id="98" name="image6.pdf" descr="Microsoft Office Signature Line..."/>
          <p:cNvPicPr/>
          <p:nvPr/>
        </p:nvPicPr>
        <p:blipFill>
          <a:blip r:embed="rId2" cstate="print">
            <a:extLst/>
          </a:blip>
          <a:stretch>
            <a:fillRect/>
          </a:stretch>
        </p:blipFill>
        <p:spPr>
          <a:xfrm>
            <a:off x="838864" y="6563262"/>
            <a:ext cx="2181226" cy="1104901"/>
          </a:xfrm>
          <a:prstGeom prst="rect">
            <a:avLst/>
          </a:prstGeom>
          <a:ln w="3175" cap="sq">
            <a:solidFill/>
            <a:miter/>
          </a:ln>
          <a:effectLst>
            <a:outerShdw blurRad="50800" dist="38100" dir="2700000" rotWithShape="0">
              <a:srgbClr val="000000">
                <a:alpha val="43000"/>
              </a:srgbClr>
            </a:outerShdw>
          </a:effectLst>
        </p:spPr>
      </p:pic>
      <p:pic>
        <p:nvPicPr>
          <p:cNvPr id="99" name="image6.pdf" descr="Microsoft Office Signature Line..."/>
          <p:cNvPicPr/>
          <p:nvPr/>
        </p:nvPicPr>
        <p:blipFill>
          <a:blip r:embed="rId2" cstate="print">
            <a:extLst/>
          </a:blip>
          <a:stretch>
            <a:fillRect/>
          </a:stretch>
        </p:blipFill>
        <p:spPr>
          <a:xfrm>
            <a:off x="3848008" y="6563446"/>
            <a:ext cx="2181226" cy="1104901"/>
          </a:xfrm>
          <a:prstGeom prst="rect">
            <a:avLst/>
          </a:prstGeom>
          <a:ln w="3175" cap="sq">
            <a:solidFill/>
            <a:miter/>
          </a:ln>
          <a:effectLst>
            <a:outerShdw blurRad="50800" dist="38100" dir="2700000" rotWithShape="0">
              <a:srgbClr val="000000">
                <a:alpha val="43000"/>
              </a:srgbClr>
            </a:outerShdw>
          </a:effectLst>
        </p:spPr>
      </p:pic>
      <p:grpSp>
        <p:nvGrpSpPr>
          <p:cNvPr id="102" name="Group 102"/>
          <p:cNvGrpSpPr/>
          <p:nvPr/>
        </p:nvGrpSpPr>
        <p:grpSpPr>
          <a:xfrm>
            <a:off x="836714" y="7366900"/>
            <a:ext cx="1400176" cy="470779"/>
            <a:chOff x="0" y="0"/>
            <a:chExt cx="1400175" cy="470778"/>
          </a:xfrm>
        </p:grpSpPr>
        <p:sp>
          <p:nvSpPr>
            <p:cNvPr id="100" name="Shape 100"/>
            <p:cNvSpPr/>
            <p:nvPr/>
          </p:nvSpPr>
          <p:spPr>
            <a:xfrm>
              <a:off x="0" y="0"/>
              <a:ext cx="1400175" cy="301444"/>
            </a:xfrm>
            <a:prstGeom prst="rect">
              <a:avLst/>
            </a:prstGeom>
            <a:solidFill>
              <a:srgbClr val="FFFFFF"/>
            </a:solidFill>
            <a:ln w="12700" cap="flat">
              <a:noFill/>
              <a:miter lim="400000"/>
            </a:ln>
            <a:effectLst/>
          </p:spPr>
          <p:txBody>
            <a:bodyPr wrap="square" lIns="0" tIns="0" rIns="0" bIns="0" numCol="1" anchor="t">
              <a:noAutofit/>
            </a:bodyPr>
            <a:lstStyle/>
            <a:p>
              <a:pPr lvl="0" defTabSz="914400">
                <a:defRPr>
                  <a:latin typeface="Arial"/>
                  <a:ea typeface="Arial"/>
                  <a:cs typeface="Arial"/>
                  <a:sym typeface="Arial"/>
                </a:defRPr>
              </a:pPr>
              <a:endParaRPr/>
            </a:p>
          </p:txBody>
        </p:sp>
        <p:sp>
          <p:nvSpPr>
            <p:cNvPr id="101" name="Shape 101"/>
            <p:cNvSpPr/>
            <p:nvPr/>
          </p:nvSpPr>
          <p:spPr>
            <a:xfrm>
              <a:off x="0" y="0"/>
              <a:ext cx="1400175" cy="47077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defTabSz="914400"/>
              <a:r>
                <a:rPr sz="900">
                  <a:latin typeface="Arial"/>
                  <a:ea typeface="Arial"/>
                  <a:cs typeface="Arial"/>
                  <a:sym typeface="Arial"/>
                </a:rPr>
                <a:t>Name of Participant</a:t>
              </a:r>
              <a:br>
                <a:rPr sz="900">
                  <a:latin typeface="Arial"/>
                  <a:ea typeface="Arial"/>
                  <a:cs typeface="Arial"/>
                  <a:sym typeface="Arial"/>
                </a:rPr>
              </a:br>
              <a:r>
                <a:rPr sz="900">
                  <a:latin typeface="Arial"/>
                  <a:ea typeface="Arial"/>
                  <a:cs typeface="Arial"/>
                  <a:sym typeface="Arial"/>
                </a:rPr>
                <a:t/>
              </a:r>
              <a:br>
                <a:rPr sz="900">
                  <a:latin typeface="Arial"/>
                  <a:ea typeface="Arial"/>
                  <a:cs typeface="Arial"/>
                  <a:sym typeface="Arial"/>
                </a:rPr>
              </a:br>
              <a:endParaRPr sz="400">
                <a:latin typeface="Arial"/>
                <a:ea typeface="Arial"/>
                <a:cs typeface="Arial"/>
                <a:sym typeface="Arial"/>
              </a:endParaRPr>
            </a:p>
          </p:txBody>
        </p:sp>
      </p:grpSp>
      <p:sp>
        <p:nvSpPr>
          <p:cNvPr id="103" name="Shape 103"/>
          <p:cNvSpPr/>
          <p:nvPr/>
        </p:nvSpPr>
        <p:spPr>
          <a:xfrm>
            <a:off x="0" y="422279"/>
            <a:ext cx="361950" cy="333376"/>
          </a:xfrm>
          <a:prstGeom prst="rect">
            <a:avLst/>
          </a:prstGeom>
          <a:solidFill>
            <a:srgbClr val="FFFFFF"/>
          </a:solidFill>
          <a:ln w="12700">
            <a:miter lim="400000"/>
          </a:ln>
        </p:spPr>
        <p:txBody>
          <a:bodyPr lIns="0" tIns="0" rIns="0" bIns="0"/>
          <a:lstStyle/>
          <a:p>
            <a:pPr lvl="0" defTabSz="914400"/>
            <a:endParaRPr/>
          </a:p>
        </p:txBody>
      </p:sp>
      <p:sp>
        <p:nvSpPr>
          <p:cNvPr id="104" name="Shape 104"/>
          <p:cNvSpPr/>
          <p:nvPr/>
        </p:nvSpPr>
        <p:spPr>
          <a:xfrm>
            <a:off x="2" y="1386770"/>
            <a:ext cx="2847341" cy="350662"/>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defTabSz="914400">
              <a:defRPr>
                <a:latin typeface="Arial"/>
                <a:ea typeface="Arial"/>
                <a:cs typeface="Arial"/>
                <a:sym typeface="Arial"/>
              </a:defRPr>
            </a:lvl1pPr>
          </a:lstStyle>
          <a:p>
            <a:pPr lvl="0"/>
            <a:r>
              <a:t>			</a:t>
            </a:r>
          </a:p>
        </p:txBody>
      </p:sp>
      <p:grpSp>
        <p:nvGrpSpPr>
          <p:cNvPr id="107" name="Group 107"/>
          <p:cNvGrpSpPr/>
          <p:nvPr/>
        </p:nvGrpSpPr>
        <p:grpSpPr>
          <a:xfrm>
            <a:off x="3848008" y="7365134"/>
            <a:ext cx="2038351" cy="722702"/>
            <a:chOff x="0" y="0"/>
            <a:chExt cx="2038350" cy="722700"/>
          </a:xfrm>
        </p:grpSpPr>
        <p:sp>
          <p:nvSpPr>
            <p:cNvPr id="105" name="Shape 105"/>
            <p:cNvSpPr/>
            <p:nvPr/>
          </p:nvSpPr>
          <p:spPr>
            <a:xfrm>
              <a:off x="0" y="0"/>
              <a:ext cx="2038350" cy="303213"/>
            </a:xfrm>
            <a:prstGeom prst="rect">
              <a:avLst/>
            </a:prstGeom>
            <a:solidFill>
              <a:srgbClr val="FFFFFF"/>
            </a:solidFill>
            <a:ln w="12700" cap="flat">
              <a:noFill/>
              <a:miter lim="400000"/>
            </a:ln>
            <a:effectLst/>
          </p:spPr>
          <p:txBody>
            <a:bodyPr wrap="square" lIns="0" tIns="0" rIns="0" bIns="0" numCol="1" anchor="t">
              <a:noAutofit/>
            </a:bodyPr>
            <a:lstStyle/>
            <a:p>
              <a:pPr lvl="0" defTabSz="914400">
                <a:defRPr>
                  <a:latin typeface="Arial"/>
                  <a:ea typeface="Arial"/>
                  <a:cs typeface="Arial"/>
                  <a:sym typeface="Arial"/>
                </a:defRPr>
              </a:pPr>
              <a:endParaRPr/>
            </a:p>
          </p:txBody>
        </p:sp>
        <p:sp>
          <p:nvSpPr>
            <p:cNvPr id="106" name="Shape 106"/>
            <p:cNvSpPr/>
            <p:nvPr/>
          </p:nvSpPr>
          <p:spPr>
            <a:xfrm>
              <a:off x="0" y="0"/>
              <a:ext cx="2038350" cy="722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defTabSz="914400">
                <a:spcBef>
                  <a:spcPts val="1000"/>
                </a:spcBef>
              </a:pPr>
              <a:r>
                <a:rPr sz="900">
                  <a:latin typeface="Arial"/>
                  <a:ea typeface="Arial"/>
                  <a:cs typeface="Arial"/>
                  <a:sym typeface="Arial"/>
                </a:rPr>
                <a:t>Signature of Participant / Date</a:t>
              </a:r>
              <a:endParaRPr>
                <a:latin typeface="Arial"/>
                <a:ea typeface="Arial"/>
                <a:cs typeface="Arial"/>
                <a:sym typeface="Arial"/>
              </a:endParaRPr>
            </a:p>
            <a:p>
              <a:pPr lvl="0" defTabSz="914400">
                <a:spcBef>
                  <a:spcPts val="1000"/>
                </a:spcBef>
              </a:pPr>
              <a:endParaRPr sz="900">
                <a:latin typeface="Arial"/>
                <a:ea typeface="Arial"/>
                <a:cs typeface="Arial"/>
                <a:sym typeface="Arial"/>
              </a:endParaRPr>
            </a:p>
          </p:txBody>
        </p:sp>
      </p:grpSp>
      <p:sp>
        <p:nvSpPr>
          <p:cNvPr id="108" name="Shape 108"/>
          <p:cNvSpPr>
            <a:spLocks noGrp="1"/>
          </p:cNvSpPr>
          <p:nvPr>
            <p:ph type="body" idx="1"/>
          </p:nvPr>
        </p:nvSpPr>
        <p:spPr>
          <a:xfrm>
            <a:off x="562678" y="840408"/>
            <a:ext cx="6570662" cy="406401"/>
          </a:xfrm>
          <a:prstGeom prst="rect">
            <a:avLst/>
          </a:prstGeom>
        </p:spPr>
        <p:txBody>
          <a:bodyPr/>
          <a:lstStyle>
            <a:lvl1pPr marL="312039" indent="-312039" defTabSz="832104">
              <a:lnSpc>
                <a:spcPct val="90000"/>
              </a:lnSpc>
              <a:spcBef>
                <a:spcPts val="400"/>
              </a:spcBef>
              <a:defRPr sz="2002" u="sng">
                <a:solidFill>
                  <a:srgbClr val="000000"/>
                </a:solidFill>
                <a:latin typeface="Lucida Sans"/>
                <a:ea typeface="Lucida Sans"/>
                <a:cs typeface="Lucida Sans"/>
                <a:sym typeface="Lucida Sans"/>
              </a:defRPr>
            </a:lvl1pPr>
          </a:lstStyle>
          <a:p>
            <a:pPr lvl="0">
              <a:defRPr sz="1800" b="0" u="none"/>
            </a:pPr>
            <a:r>
              <a:rPr sz="2002" b="1" u="sng" dirty="0"/>
              <a:t>Informed Consent Form</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xfrm>
            <a:off x="200472" y="86792"/>
            <a:ext cx="5657851" cy="812801"/>
          </a:xfrm>
          <a:prstGeom prst="rect">
            <a:avLst/>
          </a:prstGeom>
        </p:spPr>
        <p:txBody>
          <a:bodyPr lIns="0" tIns="0" rIns="0" bIns="0">
            <a:normAutofit/>
          </a:bodyPr>
          <a:lstStyle>
            <a:lvl1pPr>
              <a:defRPr b="1" u="sng">
                <a:solidFill>
                  <a:srgbClr val="000000"/>
                </a:solidFill>
              </a:defRPr>
            </a:lvl1pPr>
          </a:lstStyle>
          <a:p>
            <a:pPr lvl="0">
              <a:defRPr sz="1800" b="0" u="none"/>
            </a:pPr>
            <a:r>
              <a:rPr sz="2400" b="1" u="sng"/>
              <a:t>JPAS</a:t>
            </a:r>
          </a:p>
        </p:txBody>
      </p:sp>
      <p:graphicFrame>
        <p:nvGraphicFramePr>
          <p:cNvPr id="111" name="Table 111"/>
          <p:cNvGraphicFramePr/>
          <p:nvPr>
            <p:extLst>
              <p:ext uri="{D42A27DB-BD31-4B8C-83A1-F6EECF244321}">
                <p14:modId xmlns:p14="http://schemas.microsoft.com/office/powerpoint/2010/main" val="4187366927"/>
              </p:ext>
            </p:extLst>
          </p:nvPr>
        </p:nvGraphicFramePr>
        <p:xfrm>
          <a:off x="203784" y="539551"/>
          <a:ext cx="6552728" cy="7829982"/>
        </p:xfrm>
        <a:graphic>
          <a:graphicData uri="http://schemas.openxmlformats.org/drawingml/2006/table">
            <a:tbl>
              <a:tblPr>
                <a:tableStyleId>{4C3C2611-4C71-4FC5-86AE-919BDF0F9419}</a:tableStyleId>
              </a:tblPr>
              <a:tblGrid>
                <a:gridCol w="196520"/>
                <a:gridCol w="690892"/>
                <a:gridCol w="736952"/>
                <a:gridCol w="690892"/>
                <a:gridCol w="690892"/>
                <a:gridCol w="690892"/>
                <a:gridCol w="690892"/>
                <a:gridCol w="736952"/>
                <a:gridCol w="368476"/>
                <a:gridCol w="368476"/>
                <a:gridCol w="690892"/>
              </a:tblGrid>
              <a:tr h="404830">
                <a:tc gridSpan="4">
                  <a:txBody>
                    <a:bodyPr/>
                    <a:lstStyle/>
                    <a:p>
                      <a:pPr lvl="0" algn="l" defTabSz="914400">
                        <a:defRPr sz="1800" b="0" i="0"/>
                      </a:pPr>
                      <a:r>
                        <a:rPr sz="1000" dirty="0">
                          <a:sym typeface="Calibri"/>
                        </a:rPr>
                        <a:t>Reference</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lvl="0" algn="l">
                        <a:defRPr sz="1800" b="0" i="0"/>
                      </a:pPr>
                      <a:r>
                        <a:rPr sz="1000">
                          <a:sym typeface="Calibri"/>
                        </a:rPr>
                        <a:t>Contact</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gridSpan="4">
                  <a:txBody>
                    <a:bodyPr/>
                    <a:lstStyle/>
                    <a:p>
                      <a:pPr lvl="0" algn="l">
                        <a:defRPr sz="1800" b="0" i="0"/>
                      </a:pPr>
                      <a:r>
                        <a:rPr sz="1000">
                          <a:sym typeface="Calibri"/>
                        </a:rPr>
                        <a:t>Age</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r>
              <a:tr h="395190">
                <a:tc gridSpan="7">
                  <a:txBody>
                    <a:bodyPr/>
                    <a:lstStyle/>
                    <a:p>
                      <a:pPr lvl="0" algn="l">
                        <a:defRPr sz="1800" b="0" i="0"/>
                      </a:pPr>
                      <a:r>
                        <a:rPr sz="1000">
                          <a:sym typeface="Calibri"/>
                        </a:rPr>
                        <a:t>Job Description</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lvl="0" algn="l">
                        <a:defRPr sz="1800" b="0" i="0"/>
                      </a:pPr>
                      <a:r>
                        <a:rPr sz="1000">
                          <a:sym typeface="Calibri"/>
                        </a:rPr>
                        <a:t>Sex</a:t>
                      </a:r>
                    </a:p>
                  </a:txBody>
                  <a:tcPr marL="8701" marR="8701" marT="8701" marB="8701" anchor="ctr" horzOverflow="overflow">
                    <a:lnL w="12700">
                      <a:solidFill>
                        <a:srgbClr val="000000"/>
                      </a:solidFill>
                      <a:round/>
                    </a:lnL>
                    <a:lnT w="12700">
                      <a:solidFill>
                        <a:srgbClr val="000000"/>
                      </a:solidFill>
                      <a:round/>
                    </a:lnT>
                    <a:lnB w="12700">
                      <a:solidFill>
                        <a:srgbClr val="000000"/>
                      </a:solidFill>
                      <a:round/>
                    </a:lnB>
                  </a:tcPr>
                </a:tc>
                <a:tc hMerge="1">
                  <a:txBody>
                    <a:bodyPr/>
                    <a:lstStyle/>
                    <a:p>
                      <a:endParaRPr lang="en-US"/>
                    </a:p>
                  </a:txBody>
                  <a:tcPr/>
                </a:tc>
                <a:tc gridSpan="2">
                  <a:txBody>
                    <a:bodyPr/>
                    <a:lstStyle/>
                    <a:p>
                      <a:pPr lvl="0" algn="l">
                        <a:defRPr sz="1800" b="0" i="0"/>
                      </a:pPr>
                      <a:r>
                        <a:rPr sz="1000">
                          <a:sym typeface="Calibri"/>
                        </a:rPr>
                        <a:t>M/F</a:t>
                      </a:r>
                    </a:p>
                  </a:txBody>
                  <a:tcPr marL="8701" marR="8701" marT="8701" marB="8701" anchor="ctr" horzOverflow="overflow">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355758">
                <a:tc gridSpan="2">
                  <a:txBody>
                    <a:bodyPr/>
                    <a:lstStyle/>
                    <a:p>
                      <a:pPr lvl="0" algn="l">
                        <a:defRPr sz="1800" b="0" i="0"/>
                      </a:pPr>
                      <a:r>
                        <a:rPr sz="1000">
                          <a:sym typeface="Calibri"/>
                        </a:rPr>
                        <a:t>Shift timing</a:t>
                      </a:r>
                    </a:p>
                  </a:txBody>
                  <a:tcPr marL="8701" marR="8701" marT="8701" marB="8701" anchor="ctr" horzOverflow="overflow">
                    <a:lnL w="12700">
                      <a:solidFill>
                        <a:srgbClr val="000000"/>
                      </a:solidFill>
                      <a:round/>
                    </a:lnL>
                    <a:lnT w="12700">
                      <a:solidFill>
                        <a:srgbClr val="000000"/>
                      </a:solidFill>
                      <a:round/>
                    </a:lnT>
                    <a:lnB w="12700">
                      <a:solidFill>
                        <a:srgbClr val="000000"/>
                      </a:solidFill>
                      <a:round/>
                    </a:lnB>
                  </a:tcPr>
                </a:tc>
                <a:tc hMerge="1">
                  <a:txBody>
                    <a:bodyPr/>
                    <a:lstStyle/>
                    <a:p>
                      <a:endParaRPr lang="en-US"/>
                    </a:p>
                  </a:txBody>
                  <a:tcPr/>
                </a:tc>
                <a:tc>
                  <a:txBody>
                    <a:bodyPr/>
                    <a:lstStyle/>
                    <a:p>
                      <a:pPr lvl="0">
                        <a:defRPr sz="1800" b="0" i="0"/>
                      </a:pPr>
                      <a:r>
                        <a:rPr sz="1000">
                          <a:sym typeface="Calibri"/>
                        </a:rPr>
                        <a:t>Hrs to</a:t>
                      </a:r>
                    </a:p>
                  </a:txBody>
                  <a:tcPr marL="8701" marR="8701" marT="8701" marB="8701" anchor="ctr" horzOverflow="overflow">
                    <a:lnT w="12700">
                      <a:solidFill>
                        <a:srgbClr val="000000"/>
                      </a:solidFill>
                      <a:round/>
                    </a:lnT>
                    <a:lnB w="12700">
                      <a:solidFill>
                        <a:srgbClr val="000000"/>
                      </a:solidFill>
                      <a:round/>
                    </a:lnB>
                  </a:tcPr>
                </a:tc>
                <a:tc>
                  <a:txBody>
                    <a:bodyPr/>
                    <a:lstStyle/>
                    <a:p>
                      <a:pPr lvl="0">
                        <a:defRPr sz="1800" b="0" i="0"/>
                      </a:pPr>
                      <a:r>
                        <a:rPr sz="1000">
                          <a:sym typeface="Calibri"/>
                        </a:rPr>
                        <a:t>Hrs  </a:t>
                      </a:r>
                    </a:p>
                  </a:txBody>
                  <a:tcPr marL="8701" marR="8701" marT="8701" marB="8701" anchor="ctr" horzOverflow="overflow">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a:sym typeface="Calibri"/>
                        </a:rPr>
                        <a:t>Time of Job</a:t>
                      </a:r>
                    </a:p>
                  </a:txBody>
                  <a:tcPr marL="8701" marR="8701" marT="8701" marB="8701" anchor="ctr" horzOverflow="overflow">
                    <a:lnL w="12700">
                      <a:solidFill>
                        <a:srgbClr val="000000"/>
                      </a:solidFill>
                      <a:round/>
                    </a:lnL>
                    <a:lnT w="12700">
                      <a:solidFill>
                        <a:srgbClr val="000000"/>
                      </a:solidFill>
                      <a:round/>
                    </a:lnT>
                    <a:lnB w="12700">
                      <a:solidFill>
                        <a:srgbClr val="000000"/>
                      </a:solidFill>
                      <a:round/>
                    </a:lnB>
                  </a:tcPr>
                </a:tc>
                <a:tc>
                  <a:txBody>
                    <a:bodyPr/>
                    <a:lstStyle/>
                    <a:p>
                      <a:pPr lvl="0" algn="l">
                        <a:defRPr sz="1800" b="0" i="0"/>
                      </a:pPr>
                      <a:endParaRPr/>
                    </a:p>
                  </a:txBody>
                  <a:tcPr marL="8701" marR="8701" marT="8701" marB="8701" anchor="ctr" horzOverflow="overflow">
                    <a:lnT w="12700">
                      <a:solidFill>
                        <a:srgbClr val="000000"/>
                      </a:solidFill>
                      <a:round/>
                    </a:lnT>
                    <a:lnB w="12700">
                      <a:solidFill>
                        <a:srgbClr val="000000"/>
                      </a:solidFill>
                      <a:round/>
                    </a:lnB>
                  </a:tcPr>
                </a:tc>
                <a:tc>
                  <a:txBody>
                    <a:bodyPr/>
                    <a:lstStyle/>
                    <a:p>
                      <a:pPr lvl="0" algn="l">
                        <a:defRPr sz="1800" b="0" i="0"/>
                      </a:pPr>
                      <a:r>
                        <a:rPr sz="1000">
                          <a:sym typeface="Calibri"/>
                        </a:rPr>
                        <a:t>AM/PM</a:t>
                      </a:r>
                    </a:p>
                  </a:txBody>
                  <a:tcPr marL="8701" marR="8701" marT="8701" marB="8701" anchor="ctr" horzOverflow="overflow">
                    <a:lnR w="12700">
                      <a:solidFill>
                        <a:srgbClr val="000000"/>
                      </a:solidFill>
                      <a:round/>
                    </a:lnR>
                    <a:lnT w="12700">
                      <a:solidFill>
                        <a:srgbClr val="000000"/>
                      </a:solidFill>
                      <a:round/>
                    </a:lnT>
                    <a:lnB w="12700">
                      <a:solidFill>
                        <a:srgbClr val="000000"/>
                      </a:solidFill>
                      <a:round/>
                    </a:lnB>
                  </a:tcPr>
                </a:tc>
                <a:tc gridSpan="4">
                  <a:txBody>
                    <a:bodyPr/>
                    <a:lstStyle/>
                    <a:p>
                      <a:pPr lvl="0" algn="l">
                        <a:defRPr sz="1800" b="0" i="0"/>
                      </a:pPr>
                      <a:r>
                        <a:rPr sz="1000">
                          <a:sym typeface="Calibri"/>
                        </a:rPr>
                        <a:t>Date</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r>
              <a:tr h="516991">
                <a:tc>
                  <a:txBody>
                    <a:bodyPr/>
                    <a:lstStyle/>
                    <a:p>
                      <a:pPr lvl="0" algn="ctr">
                        <a:defRPr sz="1800" b="0" i="0"/>
                      </a:pPr>
                      <a:r>
                        <a:rPr sz="1000" b="1">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Time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Activity</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Horizontal Reach</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Trunk Twist</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Vertical Hand(s) location</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Hand(s) force/load</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b="1">
                          <a:sym typeface="Calibri"/>
                        </a:rPr>
                        <a:t>MMH Factors</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b="1">
                          <a:sym typeface="Calibri"/>
                        </a:rPr>
                        <a:t>Coupling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b="1">
                          <a:sym typeface="Calibri"/>
                        </a:rPr>
                        <a:t>Task Surface Orientation</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0</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1</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2</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3</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4</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5</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6</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7</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8</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9</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a:txBody>
                    <a:bodyPr/>
                    <a:lstStyle/>
                    <a:p>
                      <a:pPr lvl="0" algn="ctr">
                        <a:defRPr sz="1800" b="0" i="0"/>
                      </a:pPr>
                      <a:r>
                        <a:rPr sz="1000">
                          <a:sym typeface="Calibri"/>
                        </a:rPr>
                        <a:t>10</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0    1    2    3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gridSpan="2">
                  <a:txBody>
                    <a:bodyPr/>
                    <a:lstStyle/>
                    <a:p>
                      <a:pPr lvl="0" algn="ctr">
                        <a:defRPr sz="1800" b="0" i="0"/>
                      </a:pPr>
                      <a:r>
                        <a:rPr sz="1000">
                          <a:sym typeface="Calibri"/>
                        </a:rPr>
                        <a:t>Count</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7619">
                <a:tc gridSpan="2">
                  <a:txBody>
                    <a:bodyPr/>
                    <a:lstStyle/>
                    <a:p>
                      <a:pPr lvl="0" algn="ctr">
                        <a:defRPr sz="1800" b="0" i="0"/>
                      </a:pPr>
                      <a:r>
                        <a:rPr sz="1000">
                          <a:sym typeface="Calibri"/>
                        </a:rPr>
                        <a:t>Changes</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90916">
                <a:tc gridSpan="2">
                  <a:txBody>
                    <a:bodyPr/>
                    <a:lstStyle/>
                    <a:p>
                      <a:pPr lvl="0" algn="ctr">
                        <a:defRPr sz="1800" b="0" i="0"/>
                      </a:pPr>
                      <a:r>
                        <a:rPr sz="1000">
                          <a:sym typeface="Calibri"/>
                        </a:rPr>
                        <a:t>0</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Sitting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No Handwork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Forward</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lang="en-US" sz="1000" dirty="0" smtClean="0">
                          <a:sym typeface="Calibri"/>
                        </a:rPr>
                        <a:t>≤ </a:t>
                      </a:r>
                      <a:r>
                        <a:rPr sz="1000" dirty="0" smtClean="0">
                          <a:sym typeface="Calibri"/>
                        </a:rPr>
                        <a:t>Waist</a:t>
                      </a:r>
                      <a:endParaRPr sz="1000" dirty="0">
                        <a:sym typeface="Calibri"/>
                      </a:endParaRP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dirty="0">
                          <a:sym typeface="Calibri"/>
                        </a:rPr>
                        <a:t>No load</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None</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None</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Front</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90916">
                <a:tc gridSpan="2">
                  <a:txBody>
                    <a:bodyPr/>
                    <a:lstStyle/>
                    <a:p>
                      <a:pPr lvl="0" algn="ctr">
                        <a:defRPr sz="1800" b="0" i="0"/>
                      </a:pPr>
                      <a:r>
                        <a:rPr sz="1000">
                          <a:sym typeface="Calibri"/>
                        </a:rPr>
                        <a:t>1</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Standing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dirty="0" smtClean="0">
                          <a:sym typeface="Calibri"/>
                        </a:rPr>
                        <a:t>Near</a:t>
                      </a:r>
                      <a:endParaRPr sz="1000" dirty="0">
                        <a:sym typeface="Calibri"/>
                      </a:endParaRP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Minor </a:t>
                      </a:r>
                      <a:r>
                        <a:rPr sz="1000" smtClean="0">
                          <a:sym typeface="Calibri"/>
                        </a:rPr>
                        <a:t>(</a:t>
                      </a:r>
                      <a:r>
                        <a:rPr lang="en-US" sz="1000" smtClean="0">
                          <a:sym typeface="Calibri"/>
                        </a:rPr>
                        <a:t>&lt;</a:t>
                      </a:r>
                      <a:r>
                        <a:rPr sz="1000" smtClean="0">
                          <a:sym typeface="Calibri"/>
                        </a:rPr>
                        <a:t>30</a:t>
                      </a:r>
                      <a:r>
                        <a:rPr sz="1000" dirty="0">
                          <a:sym typeface="Calibri"/>
                        </a:rPr>
                        <a:t>°)</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lang="en-US" sz="1000" dirty="0" smtClean="0">
                          <a:sym typeface="Calibri"/>
                        </a:rPr>
                        <a:t>≤ </a:t>
                      </a:r>
                      <a:r>
                        <a:rPr sz="1000" dirty="0" smtClean="0">
                          <a:sym typeface="Calibri"/>
                        </a:rPr>
                        <a:t>Chest</a:t>
                      </a:r>
                      <a:endParaRPr sz="1000" dirty="0">
                        <a:sym typeface="Calibri"/>
                      </a:endParaRP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lang="en-US" sz="1000" dirty="0" smtClean="0">
                          <a:sym typeface="Calibri"/>
                        </a:rPr>
                        <a:t>&lt;</a:t>
                      </a:r>
                      <a:r>
                        <a:rPr sz="1000" dirty="0" smtClean="0">
                          <a:sym typeface="Calibri"/>
                        </a:rPr>
                        <a:t>5 </a:t>
                      </a:r>
                      <a:r>
                        <a:rPr sz="1000" dirty="0">
                          <a:sym typeface="Calibri"/>
                        </a:rPr>
                        <a:t>Kg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Push/Pull/ Manipulation</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Good</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Top</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90916">
                <a:tc gridSpan="2">
                  <a:txBody>
                    <a:bodyPr/>
                    <a:lstStyle/>
                    <a:p>
                      <a:pPr lvl="0" algn="ctr">
                        <a:defRPr sz="1800" b="0" i="0"/>
                      </a:pPr>
                      <a:r>
                        <a:rPr sz="1000">
                          <a:sym typeface="Calibri"/>
                        </a:rPr>
                        <a:t>2</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Walking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Middle</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Moderate    (30°-60°)</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lang="en-US" sz="1000" dirty="0" smtClean="0">
                          <a:sym typeface="Calibri"/>
                        </a:rPr>
                        <a:t>≤ </a:t>
                      </a:r>
                      <a:r>
                        <a:rPr sz="1000" dirty="0" smtClean="0">
                          <a:sym typeface="Calibri"/>
                        </a:rPr>
                        <a:t>Shoulder</a:t>
                      </a:r>
                      <a:endParaRPr sz="1000" dirty="0">
                        <a:sym typeface="Calibri"/>
                      </a:endParaRP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5-10 Kg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Carrying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Fair</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Left/Right</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90916">
                <a:tc gridSpan="2">
                  <a:txBody>
                    <a:bodyPr/>
                    <a:lstStyle/>
                    <a:p>
                      <a:pPr lvl="0" algn="ctr">
                        <a:defRPr sz="1800" b="0" i="0"/>
                      </a:pPr>
                      <a:r>
                        <a:rPr sz="1000">
                          <a:sym typeface="Calibri"/>
                        </a:rPr>
                        <a:t>3</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Climbing/Squating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Far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Large (&gt;60°)</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dirty="0" smtClean="0">
                          <a:sym typeface="Calibri"/>
                        </a:rPr>
                        <a:t>&lt;</a:t>
                      </a:r>
                      <a:r>
                        <a:rPr lang="en-US" sz="1000" dirty="0" smtClean="0">
                          <a:sym typeface="Calibri"/>
                        </a:rPr>
                        <a:t> </a:t>
                      </a:r>
                      <a:r>
                        <a:rPr sz="1000" dirty="0" smtClean="0">
                          <a:sym typeface="Calibri"/>
                        </a:rPr>
                        <a:t>Knee</a:t>
                      </a:r>
                      <a:r>
                        <a:rPr lang="en-US" sz="1000" dirty="0" smtClean="0">
                          <a:sym typeface="Calibri"/>
                        </a:rPr>
                        <a:t> or &gt;shoulder</a:t>
                      </a:r>
                      <a:endParaRPr sz="1000" dirty="0">
                        <a:sym typeface="Calibri"/>
                      </a:endParaRP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dirty="0">
                          <a:sym typeface="Calibri"/>
                        </a:rPr>
                        <a:t>&gt;10 Kg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defRPr sz="1800" b="0" i="0"/>
                      </a:pPr>
                      <a:r>
                        <a:rPr sz="1000">
                          <a:sym typeface="Calibri"/>
                        </a:rPr>
                        <a:t>Lifting</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ctr">
                        <a:defRPr sz="1800" b="0" i="0"/>
                      </a:pPr>
                      <a:r>
                        <a:rPr sz="1000">
                          <a:sym typeface="Calibri"/>
                        </a:rPr>
                        <a:t>Poor</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ctr">
                        <a:defRPr sz="1800" b="0" i="0"/>
                      </a:pPr>
                      <a:r>
                        <a:rPr sz="1000">
                          <a:sym typeface="Calibri"/>
                        </a:rPr>
                        <a:t>Under/Back</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3646">
                <a:tc gridSpan="2">
                  <a:txBody>
                    <a:bodyPr/>
                    <a:lstStyle/>
                    <a:p>
                      <a:pPr lvl="0" algn="ctr">
                        <a:defRPr sz="1800" b="0" i="0"/>
                      </a:pPr>
                      <a:r>
                        <a:rPr sz="1000">
                          <a:sym typeface="Calibri"/>
                        </a:rPr>
                        <a:t>Specific remarks</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dirty="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a:txBody>
                    <a:bodyPr/>
                    <a:lstStyle/>
                    <a:p>
                      <a:pPr lvl="0" algn="l">
                        <a:defRPr sz="1800" b="0" i="0"/>
                      </a:pPr>
                      <a:r>
                        <a:rPr sz="1000">
                          <a:sym typeface="Calibri"/>
                        </a:rPr>
                        <a:t> </a:t>
                      </a:r>
                    </a:p>
                  </a:txBody>
                  <a:tcPr marL="8701" marR="8701" marT="8701" marB="870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1155712">
                <a:tc gridSpan="11">
                  <a:txBody>
                    <a:bodyPr/>
                    <a:lstStyle/>
                    <a:p>
                      <a:pPr lvl="0" algn="l">
                        <a:defRPr sz="1800" b="0" i="0"/>
                      </a:pPr>
                      <a:r>
                        <a:rPr sz="1000" dirty="0">
                          <a:sym typeface="Calibri"/>
                        </a:rPr>
                        <a:t>General  remarks:</a:t>
                      </a:r>
                    </a:p>
                  </a:txBody>
                  <a:tcPr marL="8701" marR="8701" marT="8701" marB="870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 name="Table 113"/>
          <p:cNvGraphicFramePr/>
          <p:nvPr>
            <p:extLst>
              <p:ext uri="{D42A27DB-BD31-4B8C-83A1-F6EECF244321}">
                <p14:modId xmlns:p14="http://schemas.microsoft.com/office/powerpoint/2010/main" val="2620063071"/>
              </p:ext>
            </p:extLst>
          </p:nvPr>
        </p:nvGraphicFramePr>
        <p:xfrm>
          <a:off x="188639" y="539551"/>
          <a:ext cx="6480720" cy="7776865"/>
        </p:xfrm>
        <a:graphic>
          <a:graphicData uri="http://schemas.openxmlformats.org/drawingml/2006/table">
            <a:tbl>
              <a:tblPr>
                <a:tableStyleId>{4C3C2611-4C71-4FC5-86AE-919BDF0F9419}</a:tableStyleId>
              </a:tblPr>
              <a:tblGrid>
                <a:gridCol w="1577860"/>
                <a:gridCol w="1399935"/>
                <a:gridCol w="1526584"/>
                <a:gridCol w="1976341"/>
              </a:tblGrid>
              <a:tr h="173205">
                <a:tc>
                  <a:txBody>
                    <a:bodyPr/>
                    <a:lstStyle/>
                    <a:p>
                      <a:pPr lvl="0" algn="ctr">
                        <a:lnSpc>
                          <a:spcPct val="115000"/>
                        </a:lnSpc>
                        <a:defRPr sz="1800" b="0" i="0"/>
                      </a:pPr>
                      <a:r>
                        <a:rPr sz="1000" b="1" dirty="0">
                          <a:sym typeface="Calibri"/>
                        </a:rPr>
                        <a:t>Factors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b="1">
                          <a:sym typeface="Calibri"/>
                        </a:rPr>
                        <a:t>Findings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b="1">
                          <a:sym typeface="Calibri"/>
                        </a:rPr>
                        <a:t>Description</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b="1">
                          <a:sym typeface="Calibri"/>
                        </a:rPr>
                        <a:t>Specific remarks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54160">
                <a:tc gridSpan="4">
                  <a:txBody>
                    <a:bodyPr/>
                    <a:lstStyle/>
                    <a:p>
                      <a:pPr lvl="0" algn="ctr">
                        <a:lnSpc>
                          <a:spcPct val="115000"/>
                        </a:lnSpc>
                        <a:defRPr sz="1800" b="0" i="0"/>
                      </a:pPr>
                      <a:r>
                        <a:rPr sz="1000" b="1">
                          <a:sym typeface="Calibri"/>
                        </a:rPr>
                        <a:t>Environmental Factors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r>
              <a:tr h="296206">
                <a:tc>
                  <a:txBody>
                    <a:bodyPr/>
                    <a:lstStyle/>
                    <a:p>
                      <a:pPr lvl="0" algn="l">
                        <a:lnSpc>
                          <a:spcPct val="115000"/>
                        </a:lnSpc>
                        <a:defRPr sz="1800" b="0" i="0"/>
                      </a:pPr>
                      <a:r>
                        <a:rPr sz="1000" dirty="0">
                          <a:sym typeface="Calibri"/>
                        </a:rPr>
                        <a:t>Noise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dirty="0" err="1" smtClean="0">
                          <a:sym typeface="Calibri"/>
                        </a:rPr>
                        <a:t>dB</a:t>
                      </a:r>
                      <a:r>
                        <a:rPr lang="en-US" sz="1000" dirty="0" err="1" smtClean="0">
                          <a:sym typeface="Calibri"/>
                        </a:rPr>
                        <a:t>A</a:t>
                      </a:r>
                      <a:endParaRPr sz="1000" dirty="0">
                        <a:sym typeface="Calibri"/>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64201">
                <a:tc>
                  <a:txBody>
                    <a:bodyPr/>
                    <a:lstStyle/>
                    <a:p>
                      <a:pPr lvl="0" algn="l">
                        <a:lnSpc>
                          <a:spcPct val="115000"/>
                        </a:lnSpc>
                        <a:defRPr sz="1800" b="0" i="0"/>
                      </a:pPr>
                      <a:r>
                        <a:rPr sz="1000">
                          <a:sym typeface="Calibri"/>
                        </a:rPr>
                        <a:t>Light</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Lux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84281">
                <a:tc>
                  <a:txBody>
                    <a:bodyPr/>
                    <a:lstStyle/>
                    <a:p>
                      <a:pPr lvl="0" algn="l">
                        <a:lnSpc>
                          <a:spcPct val="115000"/>
                        </a:lnSpc>
                        <a:defRPr sz="1800" b="0" i="0"/>
                      </a:pPr>
                      <a:r>
                        <a:rPr sz="1000">
                          <a:sym typeface="Calibri"/>
                        </a:rPr>
                        <a:t>Temp</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 °C</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176">
                <a:tc>
                  <a:txBody>
                    <a:bodyPr/>
                    <a:lstStyle/>
                    <a:p>
                      <a:pPr lvl="0" algn="l">
                        <a:lnSpc>
                          <a:spcPct val="115000"/>
                        </a:lnSpc>
                        <a:defRPr sz="1800" b="0" i="0"/>
                      </a:pPr>
                      <a:r>
                        <a:rPr sz="1000">
                          <a:sym typeface="Calibri"/>
                        </a:rPr>
                        <a:t>Humidity</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 RH%</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176">
                <a:tc>
                  <a:txBody>
                    <a:bodyPr/>
                    <a:lstStyle/>
                    <a:p>
                      <a:pPr lvl="0" algn="l">
                        <a:lnSpc>
                          <a:spcPct val="115000"/>
                        </a:lnSpc>
                        <a:defRPr sz="1800" b="0" i="0"/>
                      </a:pPr>
                      <a:r>
                        <a:rPr sz="1000" dirty="0">
                          <a:sym typeface="Calibri"/>
                        </a:rPr>
                        <a:t>Glare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dirty="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dirty="0">
                          <a:sym typeface="Calibri"/>
                        </a:rPr>
                        <a:t>Reflection caused by light bulb or sunlight</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dirty="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11486">
                <a:tc gridSpan="4">
                  <a:txBody>
                    <a:bodyPr/>
                    <a:lstStyle/>
                    <a:p>
                      <a:pPr lvl="0" algn="ctr">
                        <a:lnSpc>
                          <a:spcPct val="115000"/>
                        </a:lnSpc>
                        <a:defRPr sz="1800" b="0" i="0"/>
                      </a:pPr>
                      <a:r>
                        <a:rPr sz="1000" b="1" dirty="0">
                          <a:sym typeface="Calibri"/>
                        </a:rPr>
                        <a:t>Gross Working Space &amp; Environment</a:t>
                      </a:r>
                    </a:p>
                  </a:txBody>
                  <a:tcPr marL="0" marR="0" marT="0" marB="0" anchor="ctr"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r>
              <a:tr h="261983">
                <a:tc>
                  <a:txBody>
                    <a:bodyPr/>
                    <a:lstStyle/>
                    <a:p>
                      <a:pPr lvl="0" algn="l">
                        <a:lnSpc>
                          <a:spcPct val="115000"/>
                        </a:lnSpc>
                        <a:defRPr sz="1800" b="0" i="0"/>
                      </a:pPr>
                      <a:r>
                        <a:rPr sz="1000" dirty="0">
                          <a:sym typeface="Calibri"/>
                        </a:rPr>
                        <a:t>Ramp/Steps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dirty="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No of steps/ramps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15440">
                <a:tc>
                  <a:txBody>
                    <a:bodyPr/>
                    <a:lstStyle/>
                    <a:p>
                      <a:pPr lvl="0" algn="l">
                        <a:lnSpc>
                          <a:spcPct val="115000"/>
                        </a:lnSpc>
                        <a:defRPr sz="1800" b="0" i="0"/>
                      </a:pPr>
                      <a:r>
                        <a:rPr sz="1000">
                          <a:sym typeface="Calibri"/>
                        </a:rPr>
                        <a:t>Slip/Trips/Falls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Potential accident from workspace housekeeping</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66584">
                <a:tc>
                  <a:txBody>
                    <a:bodyPr/>
                    <a:lstStyle/>
                    <a:p>
                      <a:pPr lvl="0" algn="l">
                        <a:lnSpc>
                          <a:spcPct val="115000"/>
                        </a:lnSpc>
                        <a:defRPr sz="1800" b="0" i="0"/>
                      </a:pPr>
                      <a:r>
                        <a:rPr sz="1000" dirty="0">
                          <a:sym typeface="Calibri"/>
                        </a:rPr>
                        <a:t>Fit (working space)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dirty="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dirty="0">
                          <a:sym typeface="Calibri"/>
                        </a:rPr>
                        <a:t>LESS THAN -Vertical &lt;2.5m, Front&lt;2m, Side&lt;2m</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03955">
                <a:tc gridSpan="4">
                  <a:txBody>
                    <a:bodyPr/>
                    <a:lstStyle/>
                    <a:p>
                      <a:pPr lvl="0" algn="ctr">
                        <a:lnSpc>
                          <a:spcPct val="115000"/>
                        </a:lnSpc>
                        <a:defRPr sz="1800" b="0" i="0"/>
                      </a:pPr>
                      <a:r>
                        <a:rPr sz="1000" b="1">
                          <a:sym typeface="Calibri"/>
                        </a:rPr>
                        <a:t>Direct Factors from the Job &amp; Machine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r>
              <a:tr h="316915">
                <a:tc>
                  <a:txBody>
                    <a:bodyPr/>
                    <a:lstStyle/>
                    <a:p>
                      <a:pPr lvl="0" algn="l">
                        <a:lnSpc>
                          <a:spcPct val="115000"/>
                        </a:lnSpc>
                        <a:defRPr sz="1800" b="0" i="0"/>
                      </a:pPr>
                      <a:r>
                        <a:rPr sz="1000">
                          <a:sym typeface="Calibri"/>
                        </a:rPr>
                        <a:t>PPE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Indicate  if PPE is required</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45563">
                <a:tc>
                  <a:txBody>
                    <a:bodyPr/>
                    <a:lstStyle/>
                    <a:p>
                      <a:pPr lvl="0" algn="l">
                        <a:lnSpc>
                          <a:spcPct val="115000"/>
                        </a:lnSpc>
                        <a:defRPr sz="1800" b="0" i="0"/>
                      </a:pPr>
                      <a:r>
                        <a:rPr sz="1000">
                          <a:sym typeface="Calibri"/>
                        </a:rPr>
                        <a:t>Whole Body Vibration</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Shock or constant vibration by work/ machine contact</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46411">
                <a:tc>
                  <a:txBody>
                    <a:bodyPr/>
                    <a:lstStyle/>
                    <a:p>
                      <a:pPr lvl="0" algn="l">
                        <a:lnSpc>
                          <a:spcPct val="115000"/>
                        </a:lnSpc>
                        <a:defRPr sz="1800" b="0" i="0"/>
                      </a:pPr>
                      <a:r>
                        <a:rPr sz="1000">
                          <a:sym typeface="Calibri"/>
                        </a:rPr>
                        <a:t>Hand vibration</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Shock or constant vibration by hand tools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261062">
                <a:tc>
                  <a:txBody>
                    <a:bodyPr/>
                    <a:lstStyle/>
                    <a:p>
                      <a:pPr lvl="0" algn="l">
                        <a:lnSpc>
                          <a:spcPct val="115000"/>
                        </a:lnSpc>
                        <a:defRPr sz="1800" b="0" i="0"/>
                      </a:pPr>
                      <a:r>
                        <a:rPr sz="1000">
                          <a:sym typeface="Calibri"/>
                        </a:rPr>
                        <a:t>Wrist</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Wrist bend or twist &gt;+/-15°</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15000"/>
                        </a:lnSpc>
                        <a:defRPr sz="1800" b="0" i="0"/>
                      </a:pPr>
                      <a:r>
                        <a:rPr sz="1000">
                          <a:sym typeface="Calibri"/>
                        </a:rPr>
                        <a:t> </a:t>
                      </a:r>
                    </a:p>
                  </a:txBody>
                  <a:tcPr marL="0" marR="0" marT="0" marB="0" anchor="b"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197679">
                <a:tc gridSpan="2">
                  <a:txBody>
                    <a:bodyPr/>
                    <a:lstStyle/>
                    <a:p>
                      <a:pPr lvl="0" algn="ctr">
                        <a:lnSpc>
                          <a:spcPct val="115000"/>
                        </a:lnSpc>
                        <a:defRPr sz="1800" b="0" i="0"/>
                      </a:pPr>
                      <a:r>
                        <a:rPr sz="1000" b="1">
                          <a:sym typeface="Calibri"/>
                        </a:rPr>
                        <a:t>OP factors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gridSpan="2">
                  <a:txBody>
                    <a:bodyPr/>
                    <a:lstStyle/>
                    <a:p>
                      <a:pPr lvl="0" algn="ctr">
                        <a:lnSpc>
                          <a:spcPct val="115000"/>
                        </a:lnSpc>
                        <a:defRPr sz="1800" b="0" i="0"/>
                      </a:pPr>
                      <a:r>
                        <a:rPr sz="1000" b="1">
                          <a:sym typeface="Calibri"/>
                        </a:rPr>
                        <a:t>Specific remarks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26607">
                <a:tc>
                  <a:txBody>
                    <a:bodyPr/>
                    <a:lstStyle/>
                    <a:p>
                      <a:pPr lvl="0" algn="l">
                        <a:lnSpc>
                          <a:spcPct val="115000"/>
                        </a:lnSpc>
                        <a:defRPr sz="1800" b="0" i="0"/>
                      </a:pPr>
                      <a:r>
                        <a:rPr sz="1000">
                          <a:sym typeface="Calibri"/>
                        </a:rPr>
                        <a:t>Job pacing</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lang="en-US" sz="1000" dirty="0" smtClean="0">
                          <a:sym typeface="Calibri"/>
                        </a:rPr>
                        <a:t>    </a:t>
                      </a:r>
                      <a:r>
                        <a:rPr sz="1000" dirty="0" smtClean="0">
                          <a:sym typeface="Calibri"/>
                        </a:rPr>
                        <a:t> </a:t>
                      </a:r>
                      <a:r>
                        <a:rPr sz="1000" dirty="0">
                          <a:sym typeface="Calibri"/>
                        </a:rPr>
                        <a:t>Self            </a:t>
                      </a:r>
                      <a:r>
                        <a:rPr sz="1000" dirty="0" smtClean="0">
                          <a:sym typeface="Calibri"/>
                        </a:rPr>
                        <a:t>    </a:t>
                      </a:r>
                      <a:r>
                        <a:rPr lang="en-US" sz="1000" dirty="0" smtClean="0">
                          <a:sym typeface="Calibri"/>
                        </a:rPr>
                        <a:t>External</a:t>
                      </a:r>
                      <a:endParaRPr sz="1000" dirty="0">
                        <a:sym typeface="Calibri"/>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r>
                        <a:rPr sz="1000">
                          <a:sym typeface="Calibri"/>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21527">
                <a:tc>
                  <a:txBody>
                    <a:bodyPr/>
                    <a:lstStyle/>
                    <a:p>
                      <a:pPr lvl="0" algn="l">
                        <a:lnSpc>
                          <a:spcPct val="115000"/>
                        </a:lnSpc>
                        <a:defRPr sz="1800" b="0" i="0"/>
                      </a:pPr>
                      <a:r>
                        <a:rPr sz="1000">
                          <a:sym typeface="Calibri"/>
                        </a:rPr>
                        <a:t>Team structures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r>
                        <a:rPr sz="1000">
                          <a:sym typeface="Calibri"/>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21527">
                <a:tc>
                  <a:txBody>
                    <a:bodyPr/>
                    <a:lstStyle/>
                    <a:p>
                      <a:pPr lvl="0" algn="l">
                        <a:lnSpc>
                          <a:spcPct val="115000"/>
                        </a:lnSpc>
                        <a:defRPr sz="1800" b="0" i="0"/>
                      </a:pPr>
                      <a:r>
                        <a:rPr sz="1000" dirty="0">
                          <a:sym typeface="Calibri"/>
                        </a:rPr>
                        <a:t>Job Rotation</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38471">
                <a:tc>
                  <a:txBody>
                    <a:bodyPr/>
                    <a:lstStyle/>
                    <a:p>
                      <a:pPr lvl="0" algn="l">
                        <a:lnSpc>
                          <a:spcPct val="115000"/>
                        </a:lnSpc>
                        <a:defRPr sz="1800" b="0" i="0"/>
                      </a:pPr>
                      <a:r>
                        <a:rPr sz="1000">
                          <a:sym typeface="Calibri"/>
                        </a:rPr>
                        <a:t>Training</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ctr">
                        <a:lnSpc>
                          <a:spcPct val="115000"/>
                        </a:lnSpc>
                        <a:defRPr sz="1800" b="0" i="0"/>
                      </a:pPr>
                      <a:r>
                        <a:rPr sz="1000">
                          <a:sym typeface="Calibri"/>
                        </a:rPr>
                        <a:t>Yes                    No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r>
                        <a:rPr sz="1000">
                          <a:sym typeface="Calibri"/>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38471">
                <a:tc>
                  <a:txBody>
                    <a:bodyPr/>
                    <a:lstStyle/>
                    <a:p>
                      <a:pPr lvl="0" algn="l">
                        <a:lnSpc>
                          <a:spcPct val="115000"/>
                        </a:lnSpc>
                        <a:defRPr sz="1800" b="0" i="0"/>
                      </a:pPr>
                      <a:r>
                        <a:rPr sz="1000" dirty="0">
                          <a:sym typeface="Calibri"/>
                        </a:rPr>
                        <a:t>Repetitive Task cycle duration (micro)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nSpc>
                          <a:spcPct val="115000"/>
                        </a:lnSpc>
                        <a:defRPr sz="1800" b="0" i="0"/>
                      </a:pPr>
                      <a:r>
                        <a:rPr sz="1000">
                          <a:sym typeface="Calibri"/>
                        </a:rPr>
                        <a:t>min/sec</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endParaRP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38471">
                <a:tc>
                  <a:txBody>
                    <a:bodyPr/>
                    <a:lstStyle/>
                    <a:p>
                      <a:pPr lvl="0" algn="l">
                        <a:lnSpc>
                          <a:spcPct val="115000"/>
                        </a:lnSpc>
                        <a:defRPr sz="1800" b="0" i="0"/>
                      </a:pPr>
                      <a:r>
                        <a:rPr sz="1000">
                          <a:sym typeface="Calibri"/>
                        </a:rPr>
                        <a:t>Repetitive Job cycle duration (macro)</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nSpc>
                          <a:spcPct val="115000"/>
                        </a:lnSpc>
                        <a:defRPr sz="1800" b="0" i="0"/>
                      </a:pPr>
                      <a:r>
                        <a:rPr sz="1000">
                          <a:sym typeface="Calibri"/>
                        </a:rPr>
                        <a:t>hr/min/sec</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r>
                        <a:rPr sz="1000">
                          <a:sym typeface="Calibri"/>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60435">
                <a:tc>
                  <a:txBody>
                    <a:bodyPr/>
                    <a:lstStyle/>
                    <a:p>
                      <a:pPr lvl="0" algn="l">
                        <a:lnSpc>
                          <a:spcPct val="115000"/>
                        </a:lnSpc>
                        <a:defRPr sz="1800" b="0" i="0"/>
                      </a:pPr>
                      <a:r>
                        <a:rPr sz="1000">
                          <a:sym typeface="Calibri"/>
                        </a:rPr>
                        <a:t>Break frequency</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nSpc>
                          <a:spcPct val="115000"/>
                        </a:lnSpc>
                        <a:defRPr sz="1800" b="0" i="0"/>
                      </a:pPr>
                      <a:r>
                        <a:rPr sz="1000">
                          <a:sym typeface="Calibri"/>
                        </a:rPr>
                        <a:t>No of times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r>
                        <a:rPr sz="1000">
                          <a:sym typeface="Calibri"/>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255415">
                <a:tc>
                  <a:txBody>
                    <a:bodyPr/>
                    <a:lstStyle/>
                    <a:p>
                      <a:pPr lvl="0" algn="l">
                        <a:lnSpc>
                          <a:spcPct val="115000"/>
                        </a:lnSpc>
                        <a:defRPr sz="1800" b="0" i="0"/>
                      </a:pPr>
                      <a:r>
                        <a:rPr sz="1000">
                          <a:sym typeface="Calibri"/>
                        </a:rPr>
                        <a:t>Break duration</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nSpc>
                          <a:spcPct val="115000"/>
                        </a:lnSpc>
                        <a:defRPr sz="1800" b="0" i="0"/>
                      </a:pPr>
                      <a:r>
                        <a:rPr sz="1000">
                          <a:sym typeface="Calibri"/>
                        </a:rPr>
                        <a:t>hr/min/sec</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gridSpan="2">
                  <a:txBody>
                    <a:bodyPr/>
                    <a:lstStyle/>
                    <a:p>
                      <a:pPr lvl="0" algn="l">
                        <a:lnSpc>
                          <a:spcPct val="115000"/>
                        </a:lnSpc>
                        <a:defRPr sz="1800" b="0" i="0"/>
                      </a:pPr>
                      <a:r>
                        <a:rPr sz="1000">
                          <a:sym typeface="Calibri"/>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451911">
                <a:tc gridSpan="4">
                  <a:txBody>
                    <a:bodyPr/>
                    <a:lstStyle/>
                    <a:p>
                      <a:pPr lvl="0" algn="l">
                        <a:lnSpc>
                          <a:spcPct val="115000"/>
                        </a:lnSpc>
                        <a:defRPr sz="1800" b="0" i="0"/>
                      </a:pPr>
                      <a:r>
                        <a:rPr sz="1000" dirty="0">
                          <a:sym typeface="Calibri"/>
                        </a:rPr>
                        <a:t>General remarks:</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717</TotalTime>
  <Words>911</Words>
  <Application>Microsoft Office PowerPoint</Application>
  <PresentationFormat>On-screen Show (4:3)</PresentationFormat>
  <Paragraphs>339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vt:lpstr>
      <vt:lpstr>PowerPoint Presentation</vt:lpstr>
      <vt:lpstr>PowerPoint Presentation</vt:lpstr>
      <vt:lpstr>JPAS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modified xsi:type="dcterms:W3CDTF">2014-07-09T05:47:42Z</dcterms:modified>
</cp:coreProperties>
</file>