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9"/>
  </p:notesMasterIdLst>
  <p:handoutMasterIdLst>
    <p:handoutMasterId r:id="rId180"/>
  </p:handoutMasterIdLst>
  <p:sldIdLst>
    <p:sldId id="379" r:id="rId2"/>
    <p:sldId id="490" r:id="rId3"/>
    <p:sldId id="1017" r:id="rId4"/>
    <p:sldId id="1018" r:id="rId5"/>
    <p:sldId id="1008" r:id="rId6"/>
    <p:sldId id="1047" r:id="rId7"/>
    <p:sldId id="1048" r:id="rId8"/>
    <p:sldId id="1049" r:id="rId9"/>
    <p:sldId id="1050" r:id="rId10"/>
    <p:sldId id="1051" r:id="rId11"/>
    <p:sldId id="1052" r:id="rId12"/>
    <p:sldId id="1053" r:id="rId13"/>
    <p:sldId id="1054" r:id="rId14"/>
    <p:sldId id="1055" r:id="rId15"/>
    <p:sldId id="1056" r:id="rId16"/>
    <p:sldId id="1057" r:id="rId17"/>
    <p:sldId id="1058" r:id="rId18"/>
    <p:sldId id="1059" r:id="rId19"/>
    <p:sldId id="1060" r:id="rId20"/>
    <p:sldId id="1061" r:id="rId21"/>
    <p:sldId id="1062" r:id="rId22"/>
    <p:sldId id="1063" r:id="rId23"/>
    <p:sldId id="1064" r:id="rId24"/>
    <p:sldId id="1065" r:id="rId25"/>
    <p:sldId id="1066" r:id="rId26"/>
    <p:sldId id="1067" r:id="rId27"/>
    <p:sldId id="791" r:id="rId28"/>
    <p:sldId id="792" r:id="rId29"/>
    <p:sldId id="1013" r:id="rId30"/>
    <p:sldId id="1001" r:id="rId31"/>
    <p:sldId id="696" r:id="rId32"/>
    <p:sldId id="653" r:id="rId33"/>
    <p:sldId id="640" r:id="rId34"/>
    <p:sldId id="698" r:id="rId35"/>
    <p:sldId id="673" r:id="rId36"/>
    <p:sldId id="933" r:id="rId37"/>
    <p:sldId id="679" r:id="rId38"/>
    <p:sldId id="683" r:id="rId39"/>
    <p:sldId id="495" r:id="rId40"/>
    <p:sldId id="507" r:id="rId41"/>
    <p:sldId id="927" r:id="rId42"/>
    <p:sldId id="511" r:id="rId43"/>
    <p:sldId id="512" r:id="rId44"/>
    <p:sldId id="513" r:id="rId45"/>
    <p:sldId id="1045" r:id="rId46"/>
    <p:sldId id="1042" r:id="rId47"/>
    <p:sldId id="1043" r:id="rId48"/>
    <p:sldId id="1044" r:id="rId49"/>
    <p:sldId id="1046" r:id="rId50"/>
    <p:sldId id="691" r:id="rId51"/>
    <p:sldId id="1014" r:id="rId52"/>
    <p:sldId id="634" r:id="rId53"/>
    <p:sldId id="681" r:id="rId54"/>
    <p:sldId id="633" r:id="rId55"/>
    <p:sldId id="674" r:id="rId56"/>
    <p:sldId id="675" r:id="rId57"/>
    <p:sldId id="827" r:id="rId58"/>
    <p:sldId id="628" r:id="rId59"/>
    <p:sldId id="536" r:id="rId60"/>
    <p:sldId id="537" r:id="rId61"/>
    <p:sldId id="1068" r:id="rId62"/>
    <p:sldId id="1039" r:id="rId63"/>
    <p:sldId id="1040" r:id="rId64"/>
    <p:sldId id="1041" r:id="rId65"/>
    <p:sldId id="538" r:id="rId66"/>
    <p:sldId id="934" r:id="rId67"/>
    <p:sldId id="935" r:id="rId68"/>
    <p:sldId id="719" r:id="rId69"/>
    <p:sldId id="531" r:id="rId70"/>
    <p:sldId id="532" r:id="rId71"/>
    <p:sldId id="704" r:id="rId72"/>
    <p:sldId id="727" r:id="rId73"/>
    <p:sldId id="712" r:id="rId74"/>
    <p:sldId id="720" r:id="rId75"/>
    <p:sldId id="726" r:id="rId76"/>
    <p:sldId id="803" r:id="rId77"/>
    <p:sldId id="728" r:id="rId78"/>
    <p:sldId id="987" r:id="rId79"/>
    <p:sldId id="986" r:id="rId80"/>
    <p:sldId id="545" r:id="rId81"/>
    <p:sldId id="722" r:id="rId82"/>
    <p:sldId id="939" r:id="rId83"/>
    <p:sldId id="717" r:id="rId84"/>
    <p:sldId id="555" r:id="rId85"/>
    <p:sldId id="1016" r:id="rId86"/>
    <p:sldId id="694" r:id="rId87"/>
    <p:sldId id="1034" r:id="rId88"/>
    <p:sldId id="452" r:id="rId89"/>
    <p:sldId id="685" r:id="rId90"/>
    <p:sldId id="686" r:id="rId91"/>
    <p:sldId id="451" r:id="rId92"/>
    <p:sldId id="1002" r:id="rId93"/>
    <p:sldId id="391" r:id="rId94"/>
    <p:sldId id="1004" r:id="rId95"/>
    <p:sldId id="730" r:id="rId96"/>
    <p:sldId id="729" r:id="rId97"/>
    <p:sldId id="392" r:id="rId98"/>
    <p:sldId id="388" r:id="rId99"/>
    <p:sldId id="993" r:id="rId100"/>
    <p:sldId id="994" r:id="rId101"/>
    <p:sldId id="995" r:id="rId102"/>
    <p:sldId id="996" r:id="rId103"/>
    <p:sldId id="998" r:id="rId104"/>
    <p:sldId id="997" r:id="rId105"/>
    <p:sldId id="963" r:id="rId106"/>
    <p:sldId id="999" r:id="rId107"/>
    <p:sldId id="1000" r:id="rId108"/>
    <p:sldId id="399" r:id="rId109"/>
    <p:sldId id="1005" r:id="rId110"/>
    <p:sldId id="393" r:id="rId111"/>
    <p:sldId id="394" r:id="rId112"/>
    <p:sldId id="1069" r:id="rId113"/>
    <p:sldId id="942" r:id="rId114"/>
    <p:sldId id="943" r:id="rId115"/>
    <p:sldId id="938" r:id="rId116"/>
    <p:sldId id="1070" r:id="rId117"/>
    <p:sldId id="784" r:id="rId118"/>
    <p:sldId id="833" r:id="rId119"/>
    <p:sldId id="945" r:id="rId120"/>
    <p:sldId id="914" r:id="rId121"/>
    <p:sldId id="915" r:id="rId122"/>
    <p:sldId id="842" r:id="rId123"/>
    <p:sldId id="846" r:id="rId124"/>
    <p:sldId id="916" r:id="rId125"/>
    <p:sldId id="985" r:id="rId126"/>
    <p:sldId id="917" r:id="rId127"/>
    <p:sldId id="850" r:id="rId128"/>
    <p:sldId id="852" r:id="rId129"/>
    <p:sldId id="854" r:id="rId130"/>
    <p:sldId id="857" r:id="rId131"/>
    <p:sldId id="861" r:id="rId132"/>
    <p:sldId id="862" r:id="rId133"/>
    <p:sldId id="865" r:id="rId134"/>
    <p:sldId id="868" r:id="rId135"/>
    <p:sldId id="871" r:id="rId136"/>
    <p:sldId id="899" r:id="rId137"/>
    <p:sldId id="1071" r:id="rId138"/>
    <p:sldId id="903" r:id="rId139"/>
    <p:sldId id="919" r:id="rId140"/>
    <p:sldId id="918" r:id="rId141"/>
    <p:sldId id="904" r:id="rId142"/>
    <p:sldId id="905" r:id="rId143"/>
    <p:sldId id="907" r:id="rId144"/>
    <p:sldId id="909" r:id="rId145"/>
    <p:sldId id="911" r:id="rId146"/>
    <p:sldId id="912" r:id="rId147"/>
    <p:sldId id="913" r:id="rId148"/>
    <p:sldId id="988" r:id="rId149"/>
    <p:sldId id="989" r:id="rId150"/>
    <p:sldId id="834" r:id="rId151"/>
    <p:sldId id="931" r:id="rId152"/>
    <p:sldId id="929" r:id="rId153"/>
    <p:sldId id="930" r:id="rId154"/>
    <p:sldId id="932" r:id="rId155"/>
    <p:sldId id="465" r:id="rId156"/>
    <p:sldId id="1003" r:id="rId157"/>
    <p:sldId id="991" r:id="rId158"/>
    <p:sldId id="992" r:id="rId159"/>
    <p:sldId id="1006" r:id="rId160"/>
    <p:sldId id="1010" r:id="rId161"/>
    <p:sldId id="1011" r:id="rId162"/>
    <p:sldId id="1012" r:id="rId163"/>
    <p:sldId id="920" r:id="rId164"/>
    <p:sldId id="921" r:id="rId165"/>
    <p:sldId id="922" r:id="rId166"/>
    <p:sldId id="923" r:id="rId167"/>
    <p:sldId id="924" r:id="rId168"/>
    <p:sldId id="925" r:id="rId169"/>
    <p:sldId id="926" r:id="rId170"/>
    <p:sldId id="953" r:id="rId171"/>
    <p:sldId id="954" r:id="rId172"/>
    <p:sldId id="955" r:id="rId173"/>
    <p:sldId id="956" r:id="rId174"/>
    <p:sldId id="957" r:id="rId175"/>
    <p:sldId id="958" r:id="rId176"/>
    <p:sldId id="959" r:id="rId177"/>
    <p:sldId id="960" r:id="rId178"/>
  </p:sldIdLst>
  <p:sldSz cx="9144000" cy="6858000" type="screen4x3"/>
  <p:notesSz cx="6858000" cy="9144000"/>
  <p:custDataLst>
    <p:tags r:id="rId181"/>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clrMru>
    <a:srgbClr val="99FF66"/>
    <a:srgbClr val="F880DE"/>
    <a:srgbClr val="000000"/>
    <a:srgbClr val="F5B7A1"/>
    <a:srgbClr val="FFCC99"/>
    <a:srgbClr val="FF9933"/>
    <a:srgbClr val="A63912"/>
    <a:srgbClr val="F3A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33" d="100"/>
          <a:sy n="33" d="100"/>
        </p:scale>
        <p:origin x="-2436" y="-85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6000" b="1" dirty="0" smtClean="0"/>
            <a:t>I</a:t>
          </a:r>
          <a:endParaRPr lang="en-US" sz="6000" b="1" dirty="0"/>
        </a:p>
      </dgm:t>
    </dgm:pt>
    <dgm:pt modelId="{018D5C6D-FAA7-4E28-BA20-F21369AD6AA0}" type="parTrans" cxnId="{4A65A900-7C8F-44E3-B126-A5CE375EC4A6}">
      <dgm:prSet/>
      <dgm:spPr/>
      <dgm:t>
        <a:bodyPr/>
        <a:lstStyle/>
        <a:p>
          <a:endParaRPr lang="en-US" sz="6000" b="1"/>
        </a:p>
      </dgm:t>
    </dgm:pt>
    <dgm:pt modelId="{F48315D0-D78B-495B-A253-B71B110D424B}" type="sibTrans" cxnId="{4A65A900-7C8F-44E3-B126-A5CE375EC4A6}">
      <dgm:prSet/>
      <dgm:spPr/>
      <dgm:t>
        <a:bodyPr/>
        <a:lstStyle/>
        <a:p>
          <a:endParaRPr lang="en-US" sz="6000" b="1"/>
        </a:p>
      </dgm:t>
    </dgm:pt>
    <dgm:pt modelId="{7CEA811C-C8E9-4479-B4DA-86BD64ABD65A}">
      <dgm:prSet phldrT="[Text]" custT="1"/>
      <dgm:spPr/>
      <dgm:t>
        <a:bodyPr/>
        <a:lstStyle/>
        <a:p>
          <a:r>
            <a:rPr lang="en-US" sz="6000" b="1" dirty="0" smtClean="0"/>
            <a:t>E</a:t>
          </a:r>
          <a:endParaRPr lang="en-US" sz="6000" b="1" dirty="0"/>
        </a:p>
      </dgm:t>
    </dgm:pt>
    <dgm:pt modelId="{0F1FEE95-3E48-4B29-AE23-A594ED731073}" type="parTrans" cxnId="{3B9B06A1-A16D-49D4-9706-9E32056C9499}">
      <dgm:prSet/>
      <dgm:spPr/>
      <dgm:t>
        <a:bodyPr/>
        <a:lstStyle/>
        <a:p>
          <a:endParaRPr lang="en-US" sz="6000" b="1"/>
        </a:p>
      </dgm:t>
    </dgm:pt>
    <dgm:pt modelId="{CF30A012-13D0-42EF-919F-998598A73FC9}" type="sibTrans" cxnId="{3B9B06A1-A16D-49D4-9706-9E32056C9499}">
      <dgm:prSet/>
      <dgm:spPr/>
      <dgm:t>
        <a:bodyPr/>
        <a:lstStyle/>
        <a:p>
          <a:endParaRPr lang="en-US" sz="6000" b="1"/>
        </a:p>
      </dgm:t>
    </dgm:pt>
    <dgm:pt modelId="{FBE184CF-E8EC-4933-B8A9-9EF0539A407C}">
      <dgm:prSet phldrT="[Text]" custT="1"/>
      <dgm:spPr/>
      <dgm:t>
        <a:bodyPr/>
        <a:lstStyle/>
        <a:p>
          <a:r>
            <a:rPr lang="en-US" sz="6000" b="1" dirty="0" smtClean="0"/>
            <a:t>P</a:t>
          </a:r>
          <a:endParaRPr lang="en-US" sz="6000" b="1" dirty="0"/>
        </a:p>
      </dgm:t>
    </dgm:pt>
    <dgm:pt modelId="{384E8E4A-99A0-4D28-A352-D6C09D55BFD7}" type="parTrans" cxnId="{94FFA4CE-01B7-43A7-8A1A-5F2AEFA3D23F}">
      <dgm:prSet/>
      <dgm:spPr/>
      <dgm:t>
        <a:bodyPr/>
        <a:lstStyle/>
        <a:p>
          <a:endParaRPr lang="en-US" sz="6000" b="1"/>
        </a:p>
      </dgm:t>
    </dgm:pt>
    <dgm:pt modelId="{3BC3EED7-A4CE-48D7-8DB3-96DDCF6E397E}" type="sibTrans" cxnId="{94FFA4CE-01B7-43A7-8A1A-5F2AEFA3D23F}">
      <dgm:prSet/>
      <dgm:spPr/>
      <dgm:t>
        <a:bodyPr/>
        <a:lstStyle/>
        <a:p>
          <a:endParaRPr lang="en-US" sz="60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D97E7791-1CF8-40D7-9E80-7D14E394B9D7}" type="presOf" srcId="{FBE184CF-E8EC-4933-B8A9-9EF0539A407C}" destId="{51919D07-3949-4A40-8A17-66380594638F}" srcOrd="0" destOrd="0" presId="urn:microsoft.com/office/officeart/2005/8/layout/cycle8"/>
    <dgm:cxn modelId="{FC415B0D-3562-4E19-870A-2F962A6BF452}" type="presOf" srcId="{FBE184CF-E8EC-4933-B8A9-9EF0539A407C}" destId="{901A50AE-DC16-4AF9-B9CF-AA14B1CA8761}" srcOrd="1" destOrd="0" presId="urn:microsoft.com/office/officeart/2005/8/layout/cycle8"/>
    <dgm:cxn modelId="{7C95C2EB-4D4A-49A7-9974-6736F7A6BD49}" type="presOf" srcId="{5EED877B-F437-4A9D-B59F-5AEC8C3E477F}" destId="{7471E471-9448-44D7-8E8D-29A7486A3666}" srcOrd="0"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A0B31313-CBB1-4B2B-9616-143196657D7B}" type="presOf" srcId="{5EED877B-F437-4A9D-B59F-5AEC8C3E477F}" destId="{40A9C332-5DEF-44AA-96B4-E935305F12E7}" srcOrd="1" destOrd="0" presId="urn:microsoft.com/office/officeart/2005/8/layout/cycle8"/>
    <dgm:cxn modelId="{5489C13E-41B4-4CBF-A7E0-F08ABB035864}" type="presOf" srcId="{7CEA811C-C8E9-4479-B4DA-86BD64ABD65A}" destId="{88FEF28E-B768-49FA-886F-30266FBB128A}" srcOrd="1" destOrd="0" presId="urn:microsoft.com/office/officeart/2005/8/layout/cycle8"/>
    <dgm:cxn modelId="{E20CC34A-B11B-48A1-8E3F-179F81630D5A}" type="presOf" srcId="{66C597CA-F82D-465A-B7A4-79EE25AE5FC1}" destId="{CFAE42E4-15C1-401C-B51E-CDE5706362D4}" srcOrd="0"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3B9B06A1-A16D-49D4-9706-9E32056C9499}" srcId="{66C597CA-F82D-465A-B7A4-79EE25AE5FC1}" destId="{7CEA811C-C8E9-4479-B4DA-86BD64ABD65A}" srcOrd="1" destOrd="0" parTransId="{0F1FEE95-3E48-4B29-AE23-A594ED731073}" sibTransId="{CF30A012-13D0-42EF-919F-998598A73FC9}"/>
    <dgm:cxn modelId="{49400E60-8297-49A8-911F-88E95F5268FC}" type="presOf" srcId="{7CEA811C-C8E9-4479-B4DA-86BD64ABD65A}" destId="{128F5F69-32A1-40E8-8A4B-B77ADF965774}" srcOrd="0" destOrd="0" presId="urn:microsoft.com/office/officeart/2005/8/layout/cycle8"/>
    <dgm:cxn modelId="{6D53A764-91B9-42FB-BC2A-0D175EEEA2B7}" type="presParOf" srcId="{CFAE42E4-15C1-401C-B51E-CDE5706362D4}" destId="{7471E471-9448-44D7-8E8D-29A7486A3666}" srcOrd="0" destOrd="0" presId="urn:microsoft.com/office/officeart/2005/8/layout/cycle8"/>
    <dgm:cxn modelId="{8307D6C0-855D-4C13-ADBC-CCE6AD4FDBD3}" type="presParOf" srcId="{CFAE42E4-15C1-401C-B51E-CDE5706362D4}" destId="{06799058-A51E-488E-A012-CFCA16862AE0}" srcOrd="1" destOrd="0" presId="urn:microsoft.com/office/officeart/2005/8/layout/cycle8"/>
    <dgm:cxn modelId="{2BE3691D-AA93-40B8-A947-00E4FAE43BC1}" type="presParOf" srcId="{CFAE42E4-15C1-401C-B51E-CDE5706362D4}" destId="{7C77C446-813A-4D5D-AA33-F67F6A4BA00A}" srcOrd="2" destOrd="0" presId="urn:microsoft.com/office/officeart/2005/8/layout/cycle8"/>
    <dgm:cxn modelId="{BE1EA0AE-4E21-4A15-826E-D53A3242E781}" type="presParOf" srcId="{CFAE42E4-15C1-401C-B51E-CDE5706362D4}" destId="{40A9C332-5DEF-44AA-96B4-E935305F12E7}" srcOrd="3" destOrd="0" presId="urn:microsoft.com/office/officeart/2005/8/layout/cycle8"/>
    <dgm:cxn modelId="{0A19FD2B-6946-47FD-A30F-3833C2D460A8}" type="presParOf" srcId="{CFAE42E4-15C1-401C-B51E-CDE5706362D4}" destId="{128F5F69-32A1-40E8-8A4B-B77ADF965774}" srcOrd="4" destOrd="0" presId="urn:microsoft.com/office/officeart/2005/8/layout/cycle8"/>
    <dgm:cxn modelId="{42E186E3-B499-4C92-B164-20C9D7DEF77F}" type="presParOf" srcId="{CFAE42E4-15C1-401C-B51E-CDE5706362D4}" destId="{C0939624-8844-48E8-AD0A-9DF4736F0D1F}" srcOrd="5" destOrd="0" presId="urn:microsoft.com/office/officeart/2005/8/layout/cycle8"/>
    <dgm:cxn modelId="{874A0C0F-CEFD-4A73-B9F4-3F88F881155F}" type="presParOf" srcId="{CFAE42E4-15C1-401C-B51E-CDE5706362D4}" destId="{71D84C1D-2230-4B7D-A461-03521D793AB4}" srcOrd="6" destOrd="0" presId="urn:microsoft.com/office/officeart/2005/8/layout/cycle8"/>
    <dgm:cxn modelId="{A217F50E-C4C4-42BD-BDDA-BA552BE7B968}" type="presParOf" srcId="{CFAE42E4-15C1-401C-B51E-CDE5706362D4}" destId="{88FEF28E-B768-49FA-886F-30266FBB128A}" srcOrd="7" destOrd="0" presId="urn:microsoft.com/office/officeart/2005/8/layout/cycle8"/>
    <dgm:cxn modelId="{70446316-270B-494A-AF0E-3A1B97FA74F2}" type="presParOf" srcId="{CFAE42E4-15C1-401C-B51E-CDE5706362D4}" destId="{51919D07-3949-4A40-8A17-66380594638F}" srcOrd="8" destOrd="0" presId="urn:microsoft.com/office/officeart/2005/8/layout/cycle8"/>
    <dgm:cxn modelId="{7CE43320-4C92-4620-87CF-77F6D2AE9282}" type="presParOf" srcId="{CFAE42E4-15C1-401C-B51E-CDE5706362D4}" destId="{406BA33D-E827-44AF-8187-5438D2E74F59}" srcOrd="9" destOrd="0" presId="urn:microsoft.com/office/officeart/2005/8/layout/cycle8"/>
    <dgm:cxn modelId="{85E09F4A-A384-45D0-B9EC-C1C919F51362}" type="presParOf" srcId="{CFAE42E4-15C1-401C-B51E-CDE5706362D4}" destId="{DF928B35-D175-4FF2-9AAC-578438D50885}" srcOrd="10" destOrd="0" presId="urn:microsoft.com/office/officeart/2005/8/layout/cycle8"/>
    <dgm:cxn modelId="{E33A8C18-280A-43F1-AEAC-734258B4F27A}" type="presParOf" srcId="{CFAE42E4-15C1-401C-B51E-CDE5706362D4}" destId="{901A50AE-DC16-4AF9-B9CF-AA14B1CA8761}" srcOrd="11" destOrd="0" presId="urn:microsoft.com/office/officeart/2005/8/layout/cycle8"/>
    <dgm:cxn modelId="{9D8BBCD1-4002-4DF6-80BF-78486B856DBD}" type="presParOf" srcId="{CFAE42E4-15C1-401C-B51E-CDE5706362D4}" destId="{39644F30-7EDB-4B96-A6DC-29E5A5AA751F}" srcOrd="12" destOrd="0" presId="urn:microsoft.com/office/officeart/2005/8/layout/cycle8"/>
    <dgm:cxn modelId="{B0F278D9-D2BF-4024-81C0-D35D8B36586E}" type="presParOf" srcId="{CFAE42E4-15C1-401C-B51E-CDE5706362D4}" destId="{D178068B-0803-4D77-83E4-2AD3144E0E06}" srcOrd="13" destOrd="0" presId="urn:microsoft.com/office/officeart/2005/8/layout/cycle8"/>
    <dgm:cxn modelId="{04E539DC-1097-4564-BABD-D782B6B417BF}"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40CE1B35-F75C-42D1-A2EC-B66B3D6D9DCA}" type="presOf" srcId="{5EED877B-F437-4A9D-B59F-5AEC8C3E477F}" destId="{7471E471-9448-44D7-8E8D-29A7486A3666}" srcOrd="0" destOrd="0" presId="urn:microsoft.com/office/officeart/2005/8/layout/cycle8"/>
    <dgm:cxn modelId="{7ABB43F6-561C-4BF9-BE29-A65D5EBBD39A}" type="presOf" srcId="{7CEA811C-C8E9-4479-B4DA-86BD64ABD65A}" destId="{128F5F69-32A1-40E8-8A4B-B77ADF965774}" srcOrd="0"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1FDC8784-A47E-41AF-A2A1-6143AE8C2DA4}" type="presOf" srcId="{66C597CA-F82D-465A-B7A4-79EE25AE5FC1}" destId="{CFAE42E4-15C1-401C-B51E-CDE5706362D4}" srcOrd="0" destOrd="0" presId="urn:microsoft.com/office/officeart/2005/8/layout/cycle8"/>
    <dgm:cxn modelId="{314E2C9A-319B-498D-885A-E20A6F3DDC95}" type="presOf" srcId="{7CEA811C-C8E9-4479-B4DA-86BD64ABD65A}" destId="{88FEF28E-B768-49FA-886F-30266FBB128A}" srcOrd="1"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C6AF50DA-0147-40F9-A95F-2F24D9B68330}" type="presOf" srcId="{FBE184CF-E8EC-4933-B8A9-9EF0539A407C}" destId="{51919D07-3949-4A40-8A17-66380594638F}" srcOrd="0" destOrd="0" presId="urn:microsoft.com/office/officeart/2005/8/layout/cycle8"/>
    <dgm:cxn modelId="{9A0BDE4E-063B-453E-8922-27F84D8A4BB1}" type="presOf" srcId="{5EED877B-F437-4A9D-B59F-5AEC8C3E477F}" destId="{40A9C332-5DEF-44AA-96B4-E935305F12E7}" srcOrd="1" destOrd="0" presId="urn:microsoft.com/office/officeart/2005/8/layout/cycle8"/>
    <dgm:cxn modelId="{7D95A121-6DB1-4048-8791-8C49B873284E}" type="presOf" srcId="{FBE184CF-E8EC-4933-B8A9-9EF0539A407C}" destId="{901A50AE-DC16-4AF9-B9CF-AA14B1CA8761}" srcOrd="1" destOrd="0" presId="urn:microsoft.com/office/officeart/2005/8/layout/cycle8"/>
    <dgm:cxn modelId="{3B9B06A1-A16D-49D4-9706-9E32056C9499}" srcId="{66C597CA-F82D-465A-B7A4-79EE25AE5FC1}" destId="{7CEA811C-C8E9-4479-B4DA-86BD64ABD65A}" srcOrd="1" destOrd="0" parTransId="{0F1FEE95-3E48-4B29-AE23-A594ED731073}" sibTransId="{CF30A012-13D0-42EF-919F-998598A73FC9}"/>
    <dgm:cxn modelId="{A24982C7-AC1D-4E8F-BFB7-E5F316E6A799}" type="presParOf" srcId="{CFAE42E4-15C1-401C-B51E-CDE5706362D4}" destId="{7471E471-9448-44D7-8E8D-29A7486A3666}" srcOrd="0" destOrd="0" presId="urn:microsoft.com/office/officeart/2005/8/layout/cycle8"/>
    <dgm:cxn modelId="{C675C9D4-05FA-4E2F-92C6-731D751D5A85}" type="presParOf" srcId="{CFAE42E4-15C1-401C-B51E-CDE5706362D4}" destId="{06799058-A51E-488E-A012-CFCA16862AE0}" srcOrd="1" destOrd="0" presId="urn:microsoft.com/office/officeart/2005/8/layout/cycle8"/>
    <dgm:cxn modelId="{15B009EA-76ED-4168-B4CA-7E605C905AD9}" type="presParOf" srcId="{CFAE42E4-15C1-401C-B51E-CDE5706362D4}" destId="{7C77C446-813A-4D5D-AA33-F67F6A4BA00A}" srcOrd="2" destOrd="0" presId="urn:microsoft.com/office/officeart/2005/8/layout/cycle8"/>
    <dgm:cxn modelId="{1652CF1A-7DD3-4C22-A116-B18CED9AEF16}" type="presParOf" srcId="{CFAE42E4-15C1-401C-B51E-CDE5706362D4}" destId="{40A9C332-5DEF-44AA-96B4-E935305F12E7}" srcOrd="3" destOrd="0" presId="urn:microsoft.com/office/officeart/2005/8/layout/cycle8"/>
    <dgm:cxn modelId="{CE5E591B-8F75-4AB8-9BEB-279A5C7AE6BA}" type="presParOf" srcId="{CFAE42E4-15C1-401C-B51E-CDE5706362D4}" destId="{128F5F69-32A1-40E8-8A4B-B77ADF965774}" srcOrd="4" destOrd="0" presId="urn:microsoft.com/office/officeart/2005/8/layout/cycle8"/>
    <dgm:cxn modelId="{907DB2A8-6543-4CC3-8879-5D6692B1D341}" type="presParOf" srcId="{CFAE42E4-15C1-401C-B51E-CDE5706362D4}" destId="{C0939624-8844-48E8-AD0A-9DF4736F0D1F}" srcOrd="5" destOrd="0" presId="urn:microsoft.com/office/officeart/2005/8/layout/cycle8"/>
    <dgm:cxn modelId="{15025CB2-BF79-4AFF-A541-F6F6A58A5A46}" type="presParOf" srcId="{CFAE42E4-15C1-401C-B51E-CDE5706362D4}" destId="{71D84C1D-2230-4B7D-A461-03521D793AB4}" srcOrd="6" destOrd="0" presId="urn:microsoft.com/office/officeart/2005/8/layout/cycle8"/>
    <dgm:cxn modelId="{1D382919-D8FD-4AFE-A6FA-BA13F5759786}" type="presParOf" srcId="{CFAE42E4-15C1-401C-B51E-CDE5706362D4}" destId="{88FEF28E-B768-49FA-886F-30266FBB128A}" srcOrd="7" destOrd="0" presId="urn:microsoft.com/office/officeart/2005/8/layout/cycle8"/>
    <dgm:cxn modelId="{9E373B52-B7A7-4174-B66D-EBFB96A39824}" type="presParOf" srcId="{CFAE42E4-15C1-401C-B51E-CDE5706362D4}" destId="{51919D07-3949-4A40-8A17-66380594638F}" srcOrd="8" destOrd="0" presId="urn:microsoft.com/office/officeart/2005/8/layout/cycle8"/>
    <dgm:cxn modelId="{D1A91512-500B-4000-AB81-1529E56A481F}" type="presParOf" srcId="{CFAE42E4-15C1-401C-B51E-CDE5706362D4}" destId="{406BA33D-E827-44AF-8187-5438D2E74F59}" srcOrd="9" destOrd="0" presId="urn:microsoft.com/office/officeart/2005/8/layout/cycle8"/>
    <dgm:cxn modelId="{4C609334-A956-412A-882C-2550F0CEF55D}" type="presParOf" srcId="{CFAE42E4-15C1-401C-B51E-CDE5706362D4}" destId="{DF928B35-D175-4FF2-9AAC-578438D50885}" srcOrd="10" destOrd="0" presId="urn:microsoft.com/office/officeart/2005/8/layout/cycle8"/>
    <dgm:cxn modelId="{B42F822A-CDB0-4E39-84FF-2AAF974918CE}" type="presParOf" srcId="{CFAE42E4-15C1-401C-B51E-CDE5706362D4}" destId="{901A50AE-DC16-4AF9-B9CF-AA14B1CA8761}" srcOrd="11" destOrd="0" presId="urn:microsoft.com/office/officeart/2005/8/layout/cycle8"/>
    <dgm:cxn modelId="{DBE9BC2D-3862-4631-BFE7-E6D4B98952E3}" type="presParOf" srcId="{CFAE42E4-15C1-401C-B51E-CDE5706362D4}" destId="{39644F30-7EDB-4B96-A6DC-29E5A5AA751F}" srcOrd="12" destOrd="0" presId="urn:microsoft.com/office/officeart/2005/8/layout/cycle8"/>
    <dgm:cxn modelId="{DEA59CD0-5F75-4A8A-A528-355AC6C65B63}" type="presParOf" srcId="{CFAE42E4-15C1-401C-B51E-CDE5706362D4}" destId="{D178068B-0803-4D77-83E4-2AD3144E0E06}" srcOrd="13" destOrd="0" presId="urn:microsoft.com/office/officeart/2005/8/layout/cycle8"/>
    <dgm:cxn modelId="{5F1FDC67-A724-4ABC-BDDE-B6219360171A}"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4B6A61C8-901D-4D3E-BFD0-06AD71DAF98F}" type="presOf" srcId="{66C597CA-F82D-465A-B7A4-79EE25AE5FC1}" destId="{CFAE42E4-15C1-401C-B51E-CDE5706362D4}" srcOrd="0" destOrd="0" presId="urn:microsoft.com/office/officeart/2005/8/layout/cycle8"/>
    <dgm:cxn modelId="{927C9499-E792-4067-86B7-8097A5EF1615}" type="presOf" srcId="{7CEA811C-C8E9-4479-B4DA-86BD64ABD65A}" destId="{88FEF28E-B768-49FA-886F-30266FBB128A}" srcOrd="1" destOrd="0" presId="urn:microsoft.com/office/officeart/2005/8/layout/cycle8"/>
    <dgm:cxn modelId="{308632B0-12C0-435D-82C6-CA9B659254D2}" type="presOf" srcId="{7CEA811C-C8E9-4479-B4DA-86BD64ABD65A}" destId="{128F5F69-32A1-40E8-8A4B-B77ADF965774}" srcOrd="0"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24AA39AC-1BC8-481B-AE5C-B9D1A9EAF928}" type="presOf" srcId="{5EED877B-F437-4A9D-B59F-5AEC8C3E477F}" destId="{40A9C332-5DEF-44AA-96B4-E935305F12E7}" srcOrd="1" destOrd="0" presId="urn:microsoft.com/office/officeart/2005/8/layout/cycle8"/>
    <dgm:cxn modelId="{9EB32AB4-3017-41C4-A2BB-8B72D0A6BAAC}" type="presOf" srcId="{5EED877B-F437-4A9D-B59F-5AEC8C3E477F}" destId="{7471E471-9448-44D7-8E8D-29A7486A3666}" srcOrd="0" destOrd="0" presId="urn:microsoft.com/office/officeart/2005/8/layout/cycle8"/>
    <dgm:cxn modelId="{B2EB804A-2436-49BE-B9E7-3B84ABB14919}" type="presOf" srcId="{FBE184CF-E8EC-4933-B8A9-9EF0539A407C}" destId="{901A50AE-DC16-4AF9-B9CF-AA14B1CA8761}" srcOrd="1"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26DB9033-6CDC-4FE5-A880-F505467328CE}" type="presOf" srcId="{FBE184CF-E8EC-4933-B8A9-9EF0539A407C}" destId="{51919D07-3949-4A40-8A17-66380594638F}" srcOrd="0" destOrd="0" presId="urn:microsoft.com/office/officeart/2005/8/layout/cycle8"/>
    <dgm:cxn modelId="{3B9B06A1-A16D-49D4-9706-9E32056C9499}" srcId="{66C597CA-F82D-465A-B7A4-79EE25AE5FC1}" destId="{7CEA811C-C8E9-4479-B4DA-86BD64ABD65A}" srcOrd="1" destOrd="0" parTransId="{0F1FEE95-3E48-4B29-AE23-A594ED731073}" sibTransId="{CF30A012-13D0-42EF-919F-998598A73FC9}"/>
    <dgm:cxn modelId="{F6A9166A-4535-421D-AA70-41A935EB4735}" type="presParOf" srcId="{CFAE42E4-15C1-401C-B51E-CDE5706362D4}" destId="{7471E471-9448-44D7-8E8D-29A7486A3666}" srcOrd="0" destOrd="0" presId="urn:microsoft.com/office/officeart/2005/8/layout/cycle8"/>
    <dgm:cxn modelId="{275335FE-312C-48C5-9BAE-505A9B5340EB}" type="presParOf" srcId="{CFAE42E4-15C1-401C-B51E-CDE5706362D4}" destId="{06799058-A51E-488E-A012-CFCA16862AE0}" srcOrd="1" destOrd="0" presId="urn:microsoft.com/office/officeart/2005/8/layout/cycle8"/>
    <dgm:cxn modelId="{99E5B935-DCD8-4BD7-A8FD-D40FF34047A2}" type="presParOf" srcId="{CFAE42E4-15C1-401C-B51E-CDE5706362D4}" destId="{7C77C446-813A-4D5D-AA33-F67F6A4BA00A}" srcOrd="2" destOrd="0" presId="urn:microsoft.com/office/officeart/2005/8/layout/cycle8"/>
    <dgm:cxn modelId="{83F31593-2865-49B7-B278-1682D64142F3}" type="presParOf" srcId="{CFAE42E4-15C1-401C-B51E-CDE5706362D4}" destId="{40A9C332-5DEF-44AA-96B4-E935305F12E7}" srcOrd="3" destOrd="0" presId="urn:microsoft.com/office/officeart/2005/8/layout/cycle8"/>
    <dgm:cxn modelId="{4861FE74-83FB-4E6B-9F74-3EE3FF67F08E}" type="presParOf" srcId="{CFAE42E4-15C1-401C-B51E-CDE5706362D4}" destId="{128F5F69-32A1-40E8-8A4B-B77ADF965774}" srcOrd="4" destOrd="0" presId="urn:microsoft.com/office/officeart/2005/8/layout/cycle8"/>
    <dgm:cxn modelId="{D29C880E-12D1-43D1-8260-C841D730C227}" type="presParOf" srcId="{CFAE42E4-15C1-401C-B51E-CDE5706362D4}" destId="{C0939624-8844-48E8-AD0A-9DF4736F0D1F}" srcOrd="5" destOrd="0" presId="urn:microsoft.com/office/officeart/2005/8/layout/cycle8"/>
    <dgm:cxn modelId="{8D60A47C-9C8F-4A63-88D4-45012FCF5DDB}" type="presParOf" srcId="{CFAE42E4-15C1-401C-B51E-CDE5706362D4}" destId="{71D84C1D-2230-4B7D-A461-03521D793AB4}" srcOrd="6" destOrd="0" presId="urn:microsoft.com/office/officeart/2005/8/layout/cycle8"/>
    <dgm:cxn modelId="{C2A9650A-7C2C-4A3B-AEEE-4B4286E80DDD}" type="presParOf" srcId="{CFAE42E4-15C1-401C-B51E-CDE5706362D4}" destId="{88FEF28E-B768-49FA-886F-30266FBB128A}" srcOrd="7" destOrd="0" presId="urn:microsoft.com/office/officeart/2005/8/layout/cycle8"/>
    <dgm:cxn modelId="{BF5CE139-25C1-4910-9CE0-E932816E1BFD}" type="presParOf" srcId="{CFAE42E4-15C1-401C-B51E-CDE5706362D4}" destId="{51919D07-3949-4A40-8A17-66380594638F}" srcOrd="8" destOrd="0" presId="urn:microsoft.com/office/officeart/2005/8/layout/cycle8"/>
    <dgm:cxn modelId="{39E71275-8047-4669-B8A0-85D501187307}" type="presParOf" srcId="{CFAE42E4-15C1-401C-B51E-CDE5706362D4}" destId="{406BA33D-E827-44AF-8187-5438D2E74F59}" srcOrd="9" destOrd="0" presId="urn:microsoft.com/office/officeart/2005/8/layout/cycle8"/>
    <dgm:cxn modelId="{E1A99E6F-F56B-4F6E-BCB3-24C9AB3C8971}" type="presParOf" srcId="{CFAE42E4-15C1-401C-B51E-CDE5706362D4}" destId="{DF928B35-D175-4FF2-9AAC-578438D50885}" srcOrd="10" destOrd="0" presId="urn:microsoft.com/office/officeart/2005/8/layout/cycle8"/>
    <dgm:cxn modelId="{C5F078D2-8624-44BC-9046-4BF414835999}" type="presParOf" srcId="{CFAE42E4-15C1-401C-B51E-CDE5706362D4}" destId="{901A50AE-DC16-4AF9-B9CF-AA14B1CA8761}" srcOrd="11" destOrd="0" presId="urn:microsoft.com/office/officeart/2005/8/layout/cycle8"/>
    <dgm:cxn modelId="{60797248-D3A7-43B3-AF0B-72F44B8BCAA4}" type="presParOf" srcId="{CFAE42E4-15C1-401C-B51E-CDE5706362D4}" destId="{39644F30-7EDB-4B96-A6DC-29E5A5AA751F}" srcOrd="12" destOrd="0" presId="urn:microsoft.com/office/officeart/2005/8/layout/cycle8"/>
    <dgm:cxn modelId="{0FA220D5-22DD-482C-9E24-F417AB219270}" type="presParOf" srcId="{CFAE42E4-15C1-401C-B51E-CDE5706362D4}" destId="{D178068B-0803-4D77-83E4-2AD3144E0E06}" srcOrd="13" destOrd="0" presId="urn:microsoft.com/office/officeart/2005/8/layout/cycle8"/>
    <dgm:cxn modelId="{F67CBAC7-63D4-4863-A533-B99E31C5DC70}"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A3042449-CD39-4FF8-B3EB-87AB15B1D5A3}" type="presOf" srcId="{FBE184CF-E8EC-4933-B8A9-9EF0539A407C}" destId="{901A50AE-DC16-4AF9-B9CF-AA14B1CA8761}" srcOrd="1" destOrd="0" presId="urn:microsoft.com/office/officeart/2005/8/layout/cycle8"/>
    <dgm:cxn modelId="{EF0AEB44-697E-4AE9-8F19-7E75F91DB8CF}" type="presOf" srcId="{7CEA811C-C8E9-4479-B4DA-86BD64ABD65A}" destId="{128F5F69-32A1-40E8-8A4B-B77ADF965774}" srcOrd="0" destOrd="0" presId="urn:microsoft.com/office/officeart/2005/8/layout/cycle8"/>
    <dgm:cxn modelId="{CD46DB56-2BFD-48D0-994A-F07FAE8B2659}" type="presOf" srcId="{5EED877B-F437-4A9D-B59F-5AEC8C3E477F}" destId="{40A9C332-5DEF-44AA-96B4-E935305F12E7}" srcOrd="1"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A4ADC25D-2316-491D-AB53-F30C1D5D697F}" type="presOf" srcId="{7CEA811C-C8E9-4479-B4DA-86BD64ABD65A}" destId="{88FEF28E-B768-49FA-886F-30266FBB128A}" srcOrd="1"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AEE07955-F8A2-4DEB-8598-6E47E41CE13C}" type="presOf" srcId="{66C597CA-F82D-465A-B7A4-79EE25AE5FC1}" destId="{CFAE42E4-15C1-401C-B51E-CDE5706362D4}" srcOrd="0" destOrd="0" presId="urn:microsoft.com/office/officeart/2005/8/layout/cycle8"/>
    <dgm:cxn modelId="{45E2C855-2843-46BD-B52B-D6B6AB9EA010}" type="presOf" srcId="{5EED877B-F437-4A9D-B59F-5AEC8C3E477F}" destId="{7471E471-9448-44D7-8E8D-29A7486A3666}" srcOrd="0" destOrd="0" presId="urn:microsoft.com/office/officeart/2005/8/layout/cycle8"/>
    <dgm:cxn modelId="{88CCA57D-A4E0-4CB8-8076-0223AF27FDD2}" type="presOf" srcId="{FBE184CF-E8EC-4933-B8A9-9EF0539A407C}" destId="{51919D07-3949-4A40-8A17-66380594638F}" srcOrd="0" destOrd="0" presId="urn:microsoft.com/office/officeart/2005/8/layout/cycle8"/>
    <dgm:cxn modelId="{3B9B06A1-A16D-49D4-9706-9E32056C9499}" srcId="{66C597CA-F82D-465A-B7A4-79EE25AE5FC1}" destId="{7CEA811C-C8E9-4479-B4DA-86BD64ABD65A}" srcOrd="1" destOrd="0" parTransId="{0F1FEE95-3E48-4B29-AE23-A594ED731073}" sibTransId="{CF30A012-13D0-42EF-919F-998598A73FC9}"/>
    <dgm:cxn modelId="{ACBEB6A9-C48C-4BF8-85B3-DFD30D5496C6}" type="presParOf" srcId="{CFAE42E4-15C1-401C-B51E-CDE5706362D4}" destId="{7471E471-9448-44D7-8E8D-29A7486A3666}" srcOrd="0" destOrd="0" presId="urn:microsoft.com/office/officeart/2005/8/layout/cycle8"/>
    <dgm:cxn modelId="{A101BCE8-A969-4ACA-89A4-E395166F523C}" type="presParOf" srcId="{CFAE42E4-15C1-401C-B51E-CDE5706362D4}" destId="{06799058-A51E-488E-A012-CFCA16862AE0}" srcOrd="1" destOrd="0" presId="urn:microsoft.com/office/officeart/2005/8/layout/cycle8"/>
    <dgm:cxn modelId="{1C5CF354-FE04-4ADD-9F8B-33143E32731B}" type="presParOf" srcId="{CFAE42E4-15C1-401C-B51E-CDE5706362D4}" destId="{7C77C446-813A-4D5D-AA33-F67F6A4BA00A}" srcOrd="2" destOrd="0" presId="urn:microsoft.com/office/officeart/2005/8/layout/cycle8"/>
    <dgm:cxn modelId="{59C2502F-5986-4540-A138-4116D9F0A45C}" type="presParOf" srcId="{CFAE42E4-15C1-401C-B51E-CDE5706362D4}" destId="{40A9C332-5DEF-44AA-96B4-E935305F12E7}" srcOrd="3" destOrd="0" presId="urn:microsoft.com/office/officeart/2005/8/layout/cycle8"/>
    <dgm:cxn modelId="{87176139-8BBD-44C5-AF96-2367CFD8B5A8}" type="presParOf" srcId="{CFAE42E4-15C1-401C-B51E-CDE5706362D4}" destId="{128F5F69-32A1-40E8-8A4B-B77ADF965774}" srcOrd="4" destOrd="0" presId="urn:microsoft.com/office/officeart/2005/8/layout/cycle8"/>
    <dgm:cxn modelId="{4DD6585C-19B8-4313-B2DA-D25AAFCE0DDD}" type="presParOf" srcId="{CFAE42E4-15C1-401C-B51E-CDE5706362D4}" destId="{C0939624-8844-48E8-AD0A-9DF4736F0D1F}" srcOrd="5" destOrd="0" presId="urn:microsoft.com/office/officeart/2005/8/layout/cycle8"/>
    <dgm:cxn modelId="{92C0CDEC-2AF8-415A-AB24-64EF76585316}" type="presParOf" srcId="{CFAE42E4-15C1-401C-B51E-CDE5706362D4}" destId="{71D84C1D-2230-4B7D-A461-03521D793AB4}" srcOrd="6" destOrd="0" presId="urn:microsoft.com/office/officeart/2005/8/layout/cycle8"/>
    <dgm:cxn modelId="{BAD3D97E-B429-46B6-871C-99D409304A6A}" type="presParOf" srcId="{CFAE42E4-15C1-401C-B51E-CDE5706362D4}" destId="{88FEF28E-B768-49FA-886F-30266FBB128A}" srcOrd="7" destOrd="0" presId="urn:microsoft.com/office/officeart/2005/8/layout/cycle8"/>
    <dgm:cxn modelId="{18774DA7-0FE3-47E7-8A4E-0BFA5439855E}" type="presParOf" srcId="{CFAE42E4-15C1-401C-B51E-CDE5706362D4}" destId="{51919D07-3949-4A40-8A17-66380594638F}" srcOrd="8" destOrd="0" presId="urn:microsoft.com/office/officeart/2005/8/layout/cycle8"/>
    <dgm:cxn modelId="{22E9917B-AD34-489B-86B5-62C25189FECD}" type="presParOf" srcId="{CFAE42E4-15C1-401C-B51E-CDE5706362D4}" destId="{406BA33D-E827-44AF-8187-5438D2E74F59}" srcOrd="9" destOrd="0" presId="urn:microsoft.com/office/officeart/2005/8/layout/cycle8"/>
    <dgm:cxn modelId="{2FB8EC1B-5F31-4B51-B864-0452F74D4AF8}" type="presParOf" srcId="{CFAE42E4-15C1-401C-B51E-CDE5706362D4}" destId="{DF928B35-D175-4FF2-9AAC-578438D50885}" srcOrd="10" destOrd="0" presId="urn:microsoft.com/office/officeart/2005/8/layout/cycle8"/>
    <dgm:cxn modelId="{318DB5F7-ADB4-4A11-B954-595A838A9B0F}" type="presParOf" srcId="{CFAE42E4-15C1-401C-B51E-CDE5706362D4}" destId="{901A50AE-DC16-4AF9-B9CF-AA14B1CA8761}" srcOrd="11" destOrd="0" presId="urn:microsoft.com/office/officeart/2005/8/layout/cycle8"/>
    <dgm:cxn modelId="{ACDD5A38-6679-454A-BFA3-3B3D81D1B1DF}" type="presParOf" srcId="{CFAE42E4-15C1-401C-B51E-CDE5706362D4}" destId="{39644F30-7EDB-4B96-A6DC-29E5A5AA751F}" srcOrd="12" destOrd="0" presId="urn:microsoft.com/office/officeart/2005/8/layout/cycle8"/>
    <dgm:cxn modelId="{94E958BB-5359-44A2-9E76-171642C19F11}" type="presParOf" srcId="{CFAE42E4-15C1-401C-B51E-CDE5706362D4}" destId="{D178068B-0803-4D77-83E4-2AD3144E0E06}" srcOrd="13" destOrd="0" presId="urn:microsoft.com/office/officeart/2005/8/layout/cycle8"/>
    <dgm:cxn modelId="{7AD18548-B2A8-48F8-BA54-717B1C2AD12E}"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F195C47A-CB33-4C24-81CF-88428CD20B63}" type="presOf" srcId="{FBE184CF-E8EC-4933-B8A9-9EF0539A407C}" destId="{51919D07-3949-4A40-8A17-66380594638F}" srcOrd="0" destOrd="0" presId="urn:microsoft.com/office/officeart/2005/8/layout/cycle8"/>
    <dgm:cxn modelId="{2660ABFF-620E-4937-A5CD-57BE536210D1}" type="presOf" srcId="{66C597CA-F82D-465A-B7A4-79EE25AE5FC1}" destId="{CFAE42E4-15C1-401C-B51E-CDE5706362D4}" srcOrd="0" destOrd="0" presId="urn:microsoft.com/office/officeart/2005/8/layout/cycle8"/>
    <dgm:cxn modelId="{F1D6A404-7258-4CC8-8655-D3AE71151E14}" type="presOf" srcId="{FBE184CF-E8EC-4933-B8A9-9EF0539A407C}" destId="{901A50AE-DC16-4AF9-B9CF-AA14B1CA8761}" srcOrd="1" destOrd="0" presId="urn:microsoft.com/office/officeart/2005/8/layout/cycle8"/>
    <dgm:cxn modelId="{964D9DAA-AA1B-48F2-837A-F8133F184CA9}" type="presOf" srcId="{5EED877B-F437-4A9D-B59F-5AEC8C3E477F}" destId="{7471E471-9448-44D7-8E8D-29A7486A3666}" srcOrd="0"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4497E456-AE0C-4320-A43B-E2DDB9083C64}" type="presOf" srcId="{5EED877B-F437-4A9D-B59F-5AEC8C3E477F}" destId="{40A9C332-5DEF-44AA-96B4-E935305F12E7}" srcOrd="1" destOrd="0" presId="urn:microsoft.com/office/officeart/2005/8/layout/cycle8"/>
    <dgm:cxn modelId="{3B9B06A1-A16D-49D4-9706-9E32056C9499}" srcId="{66C597CA-F82D-465A-B7A4-79EE25AE5FC1}" destId="{7CEA811C-C8E9-4479-B4DA-86BD64ABD65A}" srcOrd="1" destOrd="0" parTransId="{0F1FEE95-3E48-4B29-AE23-A594ED731073}" sibTransId="{CF30A012-13D0-42EF-919F-998598A73FC9}"/>
    <dgm:cxn modelId="{6E8D7942-FD25-4DFB-9A73-C8ACD19A460A}" type="presOf" srcId="{7CEA811C-C8E9-4479-B4DA-86BD64ABD65A}" destId="{88FEF28E-B768-49FA-886F-30266FBB128A}" srcOrd="1" destOrd="0" presId="urn:microsoft.com/office/officeart/2005/8/layout/cycle8"/>
    <dgm:cxn modelId="{BDD63644-19FD-4721-985A-3C39103E29AF}" type="presOf" srcId="{7CEA811C-C8E9-4479-B4DA-86BD64ABD65A}" destId="{128F5F69-32A1-40E8-8A4B-B77ADF965774}" srcOrd="0"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A2F44C09-C413-4A79-B9FC-169D5DAD4D95}" type="presParOf" srcId="{CFAE42E4-15C1-401C-B51E-CDE5706362D4}" destId="{7471E471-9448-44D7-8E8D-29A7486A3666}" srcOrd="0" destOrd="0" presId="urn:microsoft.com/office/officeart/2005/8/layout/cycle8"/>
    <dgm:cxn modelId="{838ACAB9-C91A-477E-9F24-CE2C727AF15A}" type="presParOf" srcId="{CFAE42E4-15C1-401C-B51E-CDE5706362D4}" destId="{06799058-A51E-488E-A012-CFCA16862AE0}" srcOrd="1" destOrd="0" presId="urn:microsoft.com/office/officeart/2005/8/layout/cycle8"/>
    <dgm:cxn modelId="{2D4AC24C-ED76-4683-96D9-6D942B635106}" type="presParOf" srcId="{CFAE42E4-15C1-401C-B51E-CDE5706362D4}" destId="{7C77C446-813A-4D5D-AA33-F67F6A4BA00A}" srcOrd="2" destOrd="0" presId="urn:microsoft.com/office/officeart/2005/8/layout/cycle8"/>
    <dgm:cxn modelId="{B700DE3B-2BAC-4886-A0E0-2D95D7790BD6}" type="presParOf" srcId="{CFAE42E4-15C1-401C-B51E-CDE5706362D4}" destId="{40A9C332-5DEF-44AA-96B4-E935305F12E7}" srcOrd="3" destOrd="0" presId="urn:microsoft.com/office/officeart/2005/8/layout/cycle8"/>
    <dgm:cxn modelId="{69B6A739-7AFB-400A-AC44-050E77B02C1C}" type="presParOf" srcId="{CFAE42E4-15C1-401C-B51E-CDE5706362D4}" destId="{128F5F69-32A1-40E8-8A4B-B77ADF965774}" srcOrd="4" destOrd="0" presId="urn:microsoft.com/office/officeart/2005/8/layout/cycle8"/>
    <dgm:cxn modelId="{91AA7387-C7EC-4505-9ABF-67B06EB0F069}" type="presParOf" srcId="{CFAE42E4-15C1-401C-B51E-CDE5706362D4}" destId="{C0939624-8844-48E8-AD0A-9DF4736F0D1F}" srcOrd="5" destOrd="0" presId="urn:microsoft.com/office/officeart/2005/8/layout/cycle8"/>
    <dgm:cxn modelId="{5D76D5DD-C161-42FF-831E-34FB8AB33516}" type="presParOf" srcId="{CFAE42E4-15C1-401C-B51E-CDE5706362D4}" destId="{71D84C1D-2230-4B7D-A461-03521D793AB4}" srcOrd="6" destOrd="0" presId="urn:microsoft.com/office/officeart/2005/8/layout/cycle8"/>
    <dgm:cxn modelId="{4D88348D-03CF-4385-BF43-D565ADF5D9E7}" type="presParOf" srcId="{CFAE42E4-15C1-401C-B51E-CDE5706362D4}" destId="{88FEF28E-B768-49FA-886F-30266FBB128A}" srcOrd="7" destOrd="0" presId="urn:microsoft.com/office/officeart/2005/8/layout/cycle8"/>
    <dgm:cxn modelId="{2381ABC6-6206-4D1A-849E-5E38CA268800}" type="presParOf" srcId="{CFAE42E4-15C1-401C-B51E-CDE5706362D4}" destId="{51919D07-3949-4A40-8A17-66380594638F}" srcOrd="8" destOrd="0" presId="urn:microsoft.com/office/officeart/2005/8/layout/cycle8"/>
    <dgm:cxn modelId="{4AB9FECA-44ED-4B2C-89F5-8FA2B02746BB}" type="presParOf" srcId="{CFAE42E4-15C1-401C-B51E-CDE5706362D4}" destId="{406BA33D-E827-44AF-8187-5438D2E74F59}" srcOrd="9" destOrd="0" presId="urn:microsoft.com/office/officeart/2005/8/layout/cycle8"/>
    <dgm:cxn modelId="{9979D8E0-7B44-4C56-895B-B4AC32D53B09}" type="presParOf" srcId="{CFAE42E4-15C1-401C-B51E-CDE5706362D4}" destId="{DF928B35-D175-4FF2-9AAC-578438D50885}" srcOrd="10" destOrd="0" presId="urn:microsoft.com/office/officeart/2005/8/layout/cycle8"/>
    <dgm:cxn modelId="{89D5EBD8-5B22-4685-8435-A783DFB222AB}" type="presParOf" srcId="{CFAE42E4-15C1-401C-B51E-CDE5706362D4}" destId="{901A50AE-DC16-4AF9-B9CF-AA14B1CA8761}" srcOrd="11" destOrd="0" presId="urn:microsoft.com/office/officeart/2005/8/layout/cycle8"/>
    <dgm:cxn modelId="{EBE374DC-F0B7-49CE-8E49-000EAD20C14F}" type="presParOf" srcId="{CFAE42E4-15C1-401C-B51E-CDE5706362D4}" destId="{39644F30-7EDB-4B96-A6DC-29E5A5AA751F}" srcOrd="12" destOrd="0" presId="urn:microsoft.com/office/officeart/2005/8/layout/cycle8"/>
    <dgm:cxn modelId="{F6CA10F6-22A7-49E0-9699-91695DDC8A01}" type="presParOf" srcId="{CFAE42E4-15C1-401C-B51E-CDE5706362D4}" destId="{D178068B-0803-4D77-83E4-2AD3144E0E06}" srcOrd="13" destOrd="0" presId="urn:microsoft.com/office/officeart/2005/8/layout/cycle8"/>
    <dgm:cxn modelId="{736A132F-6DF9-475F-8FF6-190772EE343C}"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BB150417-0565-463C-8E7B-6BAEFC56517B}" type="presOf" srcId="{66C597CA-F82D-465A-B7A4-79EE25AE5FC1}" destId="{CFAE42E4-15C1-401C-B51E-CDE5706362D4}" srcOrd="0" destOrd="0" presId="urn:microsoft.com/office/officeart/2005/8/layout/cycle8"/>
    <dgm:cxn modelId="{89731E37-0462-487D-8C29-1EEDB790811F}" type="presOf" srcId="{FBE184CF-E8EC-4933-B8A9-9EF0539A407C}" destId="{51919D07-3949-4A40-8A17-66380594638F}" srcOrd="0" destOrd="0" presId="urn:microsoft.com/office/officeart/2005/8/layout/cycle8"/>
    <dgm:cxn modelId="{14146484-EF2E-44AB-90AC-1601EBE2BC90}" type="presOf" srcId="{5EED877B-F437-4A9D-B59F-5AEC8C3E477F}" destId="{7471E471-9448-44D7-8E8D-29A7486A3666}" srcOrd="0" destOrd="0" presId="urn:microsoft.com/office/officeart/2005/8/layout/cycle8"/>
    <dgm:cxn modelId="{08332B26-63E2-405A-8BFF-CDD680E03782}" type="presOf" srcId="{7CEA811C-C8E9-4479-B4DA-86BD64ABD65A}" destId="{128F5F69-32A1-40E8-8A4B-B77ADF965774}" srcOrd="0" destOrd="0" presId="urn:microsoft.com/office/officeart/2005/8/layout/cycle8"/>
    <dgm:cxn modelId="{B83B9FD3-9405-4382-B895-C21B231F10C3}" type="presOf" srcId="{5EED877B-F437-4A9D-B59F-5AEC8C3E477F}" destId="{40A9C332-5DEF-44AA-96B4-E935305F12E7}" srcOrd="1"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3B9B06A1-A16D-49D4-9706-9E32056C9499}" srcId="{66C597CA-F82D-465A-B7A4-79EE25AE5FC1}" destId="{7CEA811C-C8E9-4479-B4DA-86BD64ABD65A}" srcOrd="1" destOrd="0" parTransId="{0F1FEE95-3E48-4B29-AE23-A594ED731073}" sibTransId="{CF30A012-13D0-42EF-919F-998598A73FC9}"/>
    <dgm:cxn modelId="{F140DCF3-F6CD-4399-9A05-DFB2EAFA29A8}" type="presOf" srcId="{7CEA811C-C8E9-4479-B4DA-86BD64ABD65A}" destId="{88FEF28E-B768-49FA-886F-30266FBB128A}" srcOrd="1"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DC48C3E2-68F1-4432-9A65-1AAE34CFBBFE}" type="presOf" srcId="{FBE184CF-E8EC-4933-B8A9-9EF0539A407C}" destId="{901A50AE-DC16-4AF9-B9CF-AA14B1CA8761}" srcOrd="1" destOrd="0" presId="urn:microsoft.com/office/officeart/2005/8/layout/cycle8"/>
    <dgm:cxn modelId="{678B0549-2A76-4664-A082-C235B94533F5}" type="presParOf" srcId="{CFAE42E4-15C1-401C-B51E-CDE5706362D4}" destId="{7471E471-9448-44D7-8E8D-29A7486A3666}" srcOrd="0" destOrd="0" presId="urn:microsoft.com/office/officeart/2005/8/layout/cycle8"/>
    <dgm:cxn modelId="{094251EA-8E01-4744-85B5-761CA5727F5C}" type="presParOf" srcId="{CFAE42E4-15C1-401C-B51E-CDE5706362D4}" destId="{06799058-A51E-488E-A012-CFCA16862AE0}" srcOrd="1" destOrd="0" presId="urn:microsoft.com/office/officeart/2005/8/layout/cycle8"/>
    <dgm:cxn modelId="{C4BDADD3-F641-4AB7-9BA7-3B3D68C183A4}" type="presParOf" srcId="{CFAE42E4-15C1-401C-B51E-CDE5706362D4}" destId="{7C77C446-813A-4D5D-AA33-F67F6A4BA00A}" srcOrd="2" destOrd="0" presId="urn:microsoft.com/office/officeart/2005/8/layout/cycle8"/>
    <dgm:cxn modelId="{FB7EFDFB-44D6-4AAD-8C30-1F3C2A6E65B6}" type="presParOf" srcId="{CFAE42E4-15C1-401C-B51E-CDE5706362D4}" destId="{40A9C332-5DEF-44AA-96B4-E935305F12E7}" srcOrd="3" destOrd="0" presId="urn:microsoft.com/office/officeart/2005/8/layout/cycle8"/>
    <dgm:cxn modelId="{14F8258D-BD84-422B-8D22-EF366E8F4936}" type="presParOf" srcId="{CFAE42E4-15C1-401C-B51E-CDE5706362D4}" destId="{128F5F69-32A1-40E8-8A4B-B77ADF965774}" srcOrd="4" destOrd="0" presId="urn:microsoft.com/office/officeart/2005/8/layout/cycle8"/>
    <dgm:cxn modelId="{67A7190A-F85A-4B87-978F-3D90A805A8ED}" type="presParOf" srcId="{CFAE42E4-15C1-401C-B51E-CDE5706362D4}" destId="{C0939624-8844-48E8-AD0A-9DF4736F0D1F}" srcOrd="5" destOrd="0" presId="urn:microsoft.com/office/officeart/2005/8/layout/cycle8"/>
    <dgm:cxn modelId="{5008DBBC-4E76-4FC4-AFA4-486EB0837C45}" type="presParOf" srcId="{CFAE42E4-15C1-401C-B51E-CDE5706362D4}" destId="{71D84C1D-2230-4B7D-A461-03521D793AB4}" srcOrd="6" destOrd="0" presId="urn:microsoft.com/office/officeart/2005/8/layout/cycle8"/>
    <dgm:cxn modelId="{5621133C-5CB0-4077-A09E-7C685A43EA9A}" type="presParOf" srcId="{CFAE42E4-15C1-401C-B51E-CDE5706362D4}" destId="{88FEF28E-B768-49FA-886F-30266FBB128A}" srcOrd="7" destOrd="0" presId="urn:microsoft.com/office/officeart/2005/8/layout/cycle8"/>
    <dgm:cxn modelId="{4B6A419F-A5EB-4A1B-B92B-D1369AA8D0AE}" type="presParOf" srcId="{CFAE42E4-15C1-401C-B51E-CDE5706362D4}" destId="{51919D07-3949-4A40-8A17-66380594638F}" srcOrd="8" destOrd="0" presId="urn:microsoft.com/office/officeart/2005/8/layout/cycle8"/>
    <dgm:cxn modelId="{CE9BEF00-03C7-4E4B-A1B3-AB7EA7A74125}" type="presParOf" srcId="{CFAE42E4-15C1-401C-B51E-CDE5706362D4}" destId="{406BA33D-E827-44AF-8187-5438D2E74F59}" srcOrd="9" destOrd="0" presId="urn:microsoft.com/office/officeart/2005/8/layout/cycle8"/>
    <dgm:cxn modelId="{77BFABAD-E219-4882-B2F7-C5527499F154}" type="presParOf" srcId="{CFAE42E4-15C1-401C-B51E-CDE5706362D4}" destId="{DF928B35-D175-4FF2-9AAC-578438D50885}" srcOrd="10" destOrd="0" presId="urn:microsoft.com/office/officeart/2005/8/layout/cycle8"/>
    <dgm:cxn modelId="{02325C24-7663-4FDD-80A4-AC3A6581DC15}" type="presParOf" srcId="{CFAE42E4-15C1-401C-B51E-CDE5706362D4}" destId="{901A50AE-DC16-4AF9-B9CF-AA14B1CA8761}" srcOrd="11" destOrd="0" presId="urn:microsoft.com/office/officeart/2005/8/layout/cycle8"/>
    <dgm:cxn modelId="{4BB5AD9B-E611-49E9-B640-8FFC257E62DF}" type="presParOf" srcId="{CFAE42E4-15C1-401C-B51E-CDE5706362D4}" destId="{39644F30-7EDB-4B96-A6DC-29E5A5AA751F}" srcOrd="12" destOrd="0" presId="urn:microsoft.com/office/officeart/2005/8/layout/cycle8"/>
    <dgm:cxn modelId="{52DF8D8A-AE7C-48D0-A0E7-C9ABC3024A13}" type="presParOf" srcId="{CFAE42E4-15C1-401C-B51E-CDE5706362D4}" destId="{D178068B-0803-4D77-83E4-2AD3144E0E06}" srcOrd="13" destOrd="0" presId="urn:microsoft.com/office/officeart/2005/8/layout/cycle8"/>
    <dgm:cxn modelId="{590436C1-2A2B-45EE-B16F-7B9EC4F55198}"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B44F5ABB-2458-479C-A31E-E99A70CCDFA5}" type="presOf" srcId="{7CEA811C-C8E9-4479-B4DA-86BD64ABD65A}" destId="{128F5F69-32A1-40E8-8A4B-B77ADF965774}" srcOrd="0" destOrd="0" presId="urn:microsoft.com/office/officeart/2005/8/layout/cycle8"/>
    <dgm:cxn modelId="{370E9E0F-A4E3-4CC8-8C01-48D10D542EA5}" type="presOf" srcId="{7CEA811C-C8E9-4479-B4DA-86BD64ABD65A}" destId="{88FEF28E-B768-49FA-886F-30266FBB128A}" srcOrd="1" destOrd="0" presId="urn:microsoft.com/office/officeart/2005/8/layout/cycle8"/>
    <dgm:cxn modelId="{80EA6550-CFFB-4B18-851B-A6D3AD50CE76}" type="presOf" srcId="{66C597CA-F82D-465A-B7A4-79EE25AE5FC1}" destId="{CFAE42E4-15C1-401C-B51E-CDE5706362D4}" srcOrd="0" destOrd="0" presId="urn:microsoft.com/office/officeart/2005/8/layout/cycle8"/>
    <dgm:cxn modelId="{343C7A7D-D8D9-4039-A3DC-220030D61658}" type="presOf" srcId="{FBE184CF-E8EC-4933-B8A9-9EF0539A407C}" destId="{901A50AE-DC16-4AF9-B9CF-AA14B1CA8761}" srcOrd="1" destOrd="0" presId="urn:microsoft.com/office/officeart/2005/8/layout/cycle8"/>
    <dgm:cxn modelId="{824673B5-A4E2-4C96-AC85-03485BD191DA}" type="presOf" srcId="{5EED877B-F437-4A9D-B59F-5AEC8C3E477F}" destId="{7471E471-9448-44D7-8E8D-29A7486A3666}" srcOrd="0"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38E31CD5-9F6E-4118-B391-F81151787531}" type="presOf" srcId="{FBE184CF-E8EC-4933-B8A9-9EF0539A407C}" destId="{51919D07-3949-4A40-8A17-66380594638F}" srcOrd="0"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06DC2868-4FFF-4304-BA84-0E10E8268DF5}" type="presOf" srcId="{5EED877B-F437-4A9D-B59F-5AEC8C3E477F}" destId="{40A9C332-5DEF-44AA-96B4-E935305F12E7}" srcOrd="1" destOrd="0" presId="urn:microsoft.com/office/officeart/2005/8/layout/cycle8"/>
    <dgm:cxn modelId="{3B9B06A1-A16D-49D4-9706-9E32056C9499}" srcId="{66C597CA-F82D-465A-B7A4-79EE25AE5FC1}" destId="{7CEA811C-C8E9-4479-B4DA-86BD64ABD65A}" srcOrd="1" destOrd="0" parTransId="{0F1FEE95-3E48-4B29-AE23-A594ED731073}" sibTransId="{CF30A012-13D0-42EF-919F-998598A73FC9}"/>
    <dgm:cxn modelId="{78861DC3-8599-4BC2-AB5E-B2732D7A5AE9}" type="presParOf" srcId="{CFAE42E4-15C1-401C-B51E-CDE5706362D4}" destId="{7471E471-9448-44D7-8E8D-29A7486A3666}" srcOrd="0" destOrd="0" presId="urn:microsoft.com/office/officeart/2005/8/layout/cycle8"/>
    <dgm:cxn modelId="{CA3C76E9-E66F-41F2-9DDD-13BE199DDD95}" type="presParOf" srcId="{CFAE42E4-15C1-401C-B51E-CDE5706362D4}" destId="{06799058-A51E-488E-A012-CFCA16862AE0}" srcOrd="1" destOrd="0" presId="urn:microsoft.com/office/officeart/2005/8/layout/cycle8"/>
    <dgm:cxn modelId="{9D2EDC6C-F06E-4A01-8BAB-59AB808228BE}" type="presParOf" srcId="{CFAE42E4-15C1-401C-B51E-CDE5706362D4}" destId="{7C77C446-813A-4D5D-AA33-F67F6A4BA00A}" srcOrd="2" destOrd="0" presId="urn:microsoft.com/office/officeart/2005/8/layout/cycle8"/>
    <dgm:cxn modelId="{AC4F7DF8-D2B5-431B-A16F-52CB18CE4F8A}" type="presParOf" srcId="{CFAE42E4-15C1-401C-B51E-CDE5706362D4}" destId="{40A9C332-5DEF-44AA-96B4-E935305F12E7}" srcOrd="3" destOrd="0" presId="urn:microsoft.com/office/officeart/2005/8/layout/cycle8"/>
    <dgm:cxn modelId="{425850D6-D879-4559-B3C9-51E3327CC334}" type="presParOf" srcId="{CFAE42E4-15C1-401C-B51E-CDE5706362D4}" destId="{128F5F69-32A1-40E8-8A4B-B77ADF965774}" srcOrd="4" destOrd="0" presId="urn:microsoft.com/office/officeart/2005/8/layout/cycle8"/>
    <dgm:cxn modelId="{BBAEEF2E-4C6E-4404-A0D9-6EAEBEF91767}" type="presParOf" srcId="{CFAE42E4-15C1-401C-B51E-CDE5706362D4}" destId="{C0939624-8844-48E8-AD0A-9DF4736F0D1F}" srcOrd="5" destOrd="0" presId="urn:microsoft.com/office/officeart/2005/8/layout/cycle8"/>
    <dgm:cxn modelId="{F45A292D-49E5-4147-8C62-3DA30E1EAAE9}" type="presParOf" srcId="{CFAE42E4-15C1-401C-B51E-CDE5706362D4}" destId="{71D84C1D-2230-4B7D-A461-03521D793AB4}" srcOrd="6" destOrd="0" presId="urn:microsoft.com/office/officeart/2005/8/layout/cycle8"/>
    <dgm:cxn modelId="{22D7DEC5-3BBA-4567-904C-D9697D406940}" type="presParOf" srcId="{CFAE42E4-15C1-401C-B51E-CDE5706362D4}" destId="{88FEF28E-B768-49FA-886F-30266FBB128A}" srcOrd="7" destOrd="0" presId="urn:microsoft.com/office/officeart/2005/8/layout/cycle8"/>
    <dgm:cxn modelId="{8E10CDAD-3AC5-4794-B982-45BCA2B4CA53}" type="presParOf" srcId="{CFAE42E4-15C1-401C-B51E-CDE5706362D4}" destId="{51919D07-3949-4A40-8A17-66380594638F}" srcOrd="8" destOrd="0" presId="urn:microsoft.com/office/officeart/2005/8/layout/cycle8"/>
    <dgm:cxn modelId="{543F7F94-7A31-4537-B74F-37F135992C63}" type="presParOf" srcId="{CFAE42E4-15C1-401C-B51E-CDE5706362D4}" destId="{406BA33D-E827-44AF-8187-5438D2E74F59}" srcOrd="9" destOrd="0" presId="urn:microsoft.com/office/officeart/2005/8/layout/cycle8"/>
    <dgm:cxn modelId="{2A881F5C-66CA-4632-AEDD-C459BC3E9F31}" type="presParOf" srcId="{CFAE42E4-15C1-401C-B51E-CDE5706362D4}" destId="{DF928B35-D175-4FF2-9AAC-578438D50885}" srcOrd="10" destOrd="0" presId="urn:microsoft.com/office/officeart/2005/8/layout/cycle8"/>
    <dgm:cxn modelId="{074CE539-3444-44E9-ACFD-A8EA8BAF6E06}" type="presParOf" srcId="{CFAE42E4-15C1-401C-B51E-CDE5706362D4}" destId="{901A50AE-DC16-4AF9-B9CF-AA14B1CA8761}" srcOrd="11" destOrd="0" presId="urn:microsoft.com/office/officeart/2005/8/layout/cycle8"/>
    <dgm:cxn modelId="{293C8C86-E46D-4456-A004-AE755149C7D5}" type="presParOf" srcId="{CFAE42E4-15C1-401C-B51E-CDE5706362D4}" destId="{39644F30-7EDB-4B96-A6DC-29E5A5AA751F}" srcOrd="12" destOrd="0" presId="urn:microsoft.com/office/officeart/2005/8/layout/cycle8"/>
    <dgm:cxn modelId="{DD1A6C36-FEC8-403C-80E1-F1270A57C038}" type="presParOf" srcId="{CFAE42E4-15C1-401C-B51E-CDE5706362D4}" destId="{D178068B-0803-4D77-83E4-2AD3144E0E06}" srcOrd="13" destOrd="0" presId="urn:microsoft.com/office/officeart/2005/8/layout/cycle8"/>
    <dgm:cxn modelId="{4492BDCB-E026-4B0D-A04A-CFAAEFB85A6D}"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C2CCF4ED-59D8-4E86-9F52-5BFDFE742852}" type="presOf" srcId="{7CEA811C-C8E9-4479-B4DA-86BD64ABD65A}" destId="{88FEF28E-B768-49FA-886F-30266FBB128A}" srcOrd="1" destOrd="0" presId="urn:microsoft.com/office/officeart/2005/8/layout/cycle8"/>
    <dgm:cxn modelId="{386D301E-51A8-44DB-978D-92FC300F079B}" type="presOf" srcId="{7CEA811C-C8E9-4479-B4DA-86BD64ABD65A}" destId="{128F5F69-32A1-40E8-8A4B-B77ADF965774}" srcOrd="0" destOrd="0" presId="urn:microsoft.com/office/officeart/2005/8/layout/cycle8"/>
    <dgm:cxn modelId="{7F65FD3A-1C06-451E-8176-727A732430CC}" type="presOf" srcId="{FBE184CF-E8EC-4933-B8A9-9EF0539A407C}" destId="{901A50AE-DC16-4AF9-B9CF-AA14B1CA8761}" srcOrd="1"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33469B18-8E47-41B7-AFB2-670DD157D468}" type="presOf" srcId="{FBE184CF-E8EC-4933-B8A9-9EF0539A407C}" destId="{51919D07-3949-4A40-8A17-66380594638F}" srcOrd="0" destOrd="0" presId="urn:microsoft.com/office/officeart/2005/8/layout/cycle8"/>
    <dgm:cxn modelId="{1D760DC4-2DB3-474E-A7BE-8A16CC100113}" type="presOf" srcId="{66C597CA-F82D-465A-B7A4-79EE25AE5FC1}" destId="{CFAE42E4-15C1-401C-B51E-CDE5706362D4}" srcOrd="0" destOrd="0" presId="urn:microsoft.com/office/officeart/2005/8/layout/cycle8"/>
    <dgm:cxn modelId="{28579985-AF93-41D7-B4C6-F82BFC0C78E3}" type="presOf" srcId="{5EED877B-F437-4A9D-B59F-5AEC8C3E477F}" destId="{40A9C332-5DEF-44AA-96B4-E935305F12E7}" srcOrd="1" destOrd="0" presId="urn:microsoft.com/office/officeart/2005/8/layout/cycle8"/>
    <dgm:cxn modelId="{42CE1A83-C002-4DE8-BC7C-122F8DD56E16}" type="presOf" srcId="{5EED877B-F437-4A9D-B59F-5AEC8C3E477F}" destId="{7471E471-9448-44D7-8E8D-29A7486A3666}" srcOrd="0"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3B9B06A1-A16D-49D4-9706-9E32056C9499}" srcId="{66C597CA-F82D-465A-B7A4-79EE25AE5FC1}" destId="{7CEA811C-C8E9-4479-B4DA-86BD64ABD65A}" srcOrd="1" destOrd="0" parTransId="{0F1FEE95-3E48-4B29-AE23-A594ED731073}" sibTransId="{CF30A012-13D0-42EF-919F-998598A73FC9}"/>
    <dgm:cxn modelId="{FE82C102-2209-4010-82F9-0550FFE257BC}" type="presParOf" srcId="{CFAE42E4-15C1-401C-B51E-CDE5706362D4}" destId="{7471E471-9448-44D7-8E8D-29A7486A3666}" srcOrd="0" destOrd="0" presId="urn:microsoft.com/office/officeart/2005/8/layout/cycle8"/>
    <dgm:cxn modelId="{E52BB850-FE5D-4DF4-9495-CE31144CDF09}" type="presParOf" srcId="{CFAE42E4-15C1-401C-B51E-CDE5706362D4}" destId="{06799058-A51E-488E-A012-CFCA16862AE0}" srcOrd="1" destOrd="0" presId="urn:microsoft.com/office/officeart/2005/8/layout/cycle8"/>
    <dgm:cxn modelId="{A0FED662-FA32-46BB-A7F7-C967D929298F}" type="presParOf" srcId="{CFAE42E4-15C1-401C-B51E-CDE5706362D4}" destId="{7C77C446-813A-4D5D-AA33-F67F6A4BA00A}" srcOrd="2" destOrd="0" presId="urn:microsoft.com/office/officeart/2005/8/layout/cycle8"/>
    <dgm:cxn modelId="{C9905629-7F4A-4ECE-ACE1-AEC66603EDED}" type="presParOf" srcId="{CFAE42E4-15C1-401C-B51E-CDE5706362D4}" destId="{40A9C332-5DEF-44AA-96B4-E935305F12E7}" srcOrd="3" destOrd="0" presId="urn:microsoft.com/office/officeart/2005/8/layout/cycle8"/>
    <dgm:cxn modelId="{2E4A15FF-1788-4EB1-9B48-94E631C3C6E5}" type="presParOf" srcId="{CFAE42E4-15C1-401C-B51E-CDE5706362D4}" destId="{128F5F69-32A1-40E8-8A4B-B77ADF965774}" srcOrd="4" destOrd="0" presId="urn:microsoft.com/office/officeart/2005/8/layout/cycle8"/>
    <dgm:cxn modelId="{6D7B57EE-2F35-4F4C-A8FA-C155C342865D}" type="presParOf" srcId="{CFAE42E4-15C1-401C-B51E-CDE5706362D4}" destId="{C0939624-8844-48E8-AD0A-9DF4736F0D1F}" srcOrd="5" destOrd="0" presId="urn:microsoft.com/office/officeart/2005/8/layout/cycle8"/>
    <dgm:cxn modelId="{34103548-A6C1-4FB0-8EBD-1A2D7F39E4C7}" type="presParOf" srcId="{CFAE42E4-15C1-401C-B51E-CDE5706362D4}" destId="{71D84C1D-2230-4B7D-A461-03521D793AB4}" srcOrd="6" destOrd="0" presId="urn:microsoft.com/office/officeart/2005/8/layout/cycle8"/>
    <dgm:cxn modelId="{A13ED74C-0C9F-4F35-8D9D-BC29BE673E66}" type="presParOf" srcId="{CFAE42E4-15C1-401C-B51E-CDE5706362D4}" destId="{88FEF28E-B768-49FA-886F-30266FBB128A}" srcOrd="7" destOrd="0" presId="urn:microsoft.com/office/officeart/2005/8/layout/cycle8"/>
    <dgm:cxn modelId="{3E2C3C8B-52C1-4851-8697-A9545188AF1E}" type="presParOf" srcId="{CFAE42E4-15C1-401C-B51E-CDE5706362D4}" destId="{51919D07-3949-4A40-8A17-66380594638F}" srcOrd="8" destOrd="0" presId="urn:microsoft.com/office/officeart/2005/8/layout/cycle8"/>
    <dgm:cxn modelId="{606D959D-67BA-4402-965C-8CC3A81ED691}" type="presParOf" srcId="{CFAE42E4-15C1-401C-B51E-CDE5706362D4}" destId="{406BA33D-E827-44AF-8187-5438D2E74F59}" srcOrd="9" destOrd="0" presId="urn:microsoft.com/office/officeart/2005/8/layout/cycle8"/>
    <dgm:cxn modelId="{26F31326-C1F5-41B3-8862-87D946B6575E}" type="presParOf" srcId="{CFAE42E4-15C1-401C-B51E-CDE5706362D4}" destId="{DF928B35-D175-4FF2-9AAC-578438D50885}" srcOrd="10" destOrd="0" presId="urn:microsoft.com/office/officeart/2005/8/layout/cycle8"/>
    <dgm:cxn modelId="{65BD7D37-B168-4208-AE3B-BD3C8C013535}" type="presParOf" srcId="{CFAE42E4-15C1-401C-B51E-CDE5706362D4}" destId="{901A50AE-DC16-4AF9-B9CF-AA14B1CA8761}" srcOrd="11" destOrd="0" presId="urn:microsoft.com/office/officeart/2005/8/layout/cycle8"/>
    <dgm:cxn modelId="{DD789198-2280-4065-889F-6524EFE9A88C}" type="presParOf" srcId="{CFAE42E4-15C1-401C-B51E-CDE5706362D4}" destId="{39644F30-7EDB-4B96-A6DC-29E5A5AA751F}" srcOrd="12" destOrd="0" presId="urn:microsoft.com/office/officeart/2005/8/layout/cycle8"/>
    <dgm:cxn modelId="{11CA1536-05B7-4951-8FCD-07660AEF7142}" type="presParOf" srcId="{CFAE42E4-15C1-401C-B51E-CDE5706362D4}" destId="{D178068B-0803-4D77-83E4-2AD3144E0E06}" srcOrd="13" destOrd="0" presId="urn:microsoft.com/office/officeart/2005/8/layout/cycle8"/>
    <dgm:cxn modelId="{288395FA-F5B7-44A3-8260-5D6B2102754B}"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94FFA4CE-01B7-43A7-8A1A-5F2AEFA3D23F}" srcId="{66C597CA-F82D-465A-B7A4-79EE25AE5FC1}" destId="{FBE184CF-E8EC-4933-B8A9-9EF0539A407C}" srcOrd="2" destOrd="0" parTransId="{384E8E4A-99A0-4D28-A352-D6C09D55BFD7}" sibTransId="{3BC3EED7-A4CE-48D7-8DB3-96DDCF6E397E}"/>
    <dgm:cxn modelId="{A2595210-4BD5-4C79-81D8-FCC8BABF782E}" type="presOf" srcId="{FBE184CF-E8EC-4933-B8A9-9EF0539A407C}" destId="{51919D07-3949-4A40-8A17-66380594638F}" srcOrd="0" destOrd="0" presId="urn:microsoft.com/office/officeart/2005/8/layout/cycle8"/>
    <dgm:cxn modelId="{18502903-2BB4-4A3D-9FBF-140FB10AAA17}" type="presOf" srcId="{7CEA811C-C8E9-4479-B4DA-86BD64ABD65A}" destId="{128F5F69-32A1-40E8-8A4B-B77ADF965774}" srcOrd="0" destOrd="0" presId="urn:microsoft.com/office/officeart/2005/8/layout/cycle8"/>
    <dgm:cxn modelId="{DCF874D9-2765-4A3E-9FC1-585F46077DDE}" type="presOf" srcId="{66C597CA-F82D-465A-B7A4-79EE25AE5FC1}" destId="{CFAE42E4-15C1-401C-B51E-CDE5706362D4}" srcOrd="0" destOrd="0" presId="urn:microsoft.com/office/officeart/2005/8/layout/cycle8"/>
    <dgm:cxn modelId="{3B9B06A1-A16D-49D4-9706-9E32056C9499}" srcId="{66C597CA-F82D-465A-B7A4-79EE25AE5FC1}" destId="{7CEA811C-C8E9-4479-B4DA-86BD64ABD65A}" srcOrd="1" destOrd="0" parTransId="{0F1FEE95-3E48-4B29-AE23-A594ED731073}" sibTransId="{CF30A012-13D0-42EF-919F-998598A73FC9}"/>
    <dgm:cxn modelId="{C3787224-9538-468C-BCE2-AB10691907FF}" type="presOf" srcId="{FBE184CF-E8EC-4933-B8A9-9EF0539A407C}" destId="{901A50AE-DC16-4AF9-B9CF-AA14B1CA8761}" srcOrd="1" destOrd="0" presId="urn:microsoft.com/office/officeart/2005/8/layout/cycle8"/>
    <dgm:cxn modelId="{5C998601-62D6-40A3-A875-FE05E306E272}" type="presOf" srcId="{5EED877B-F437-4A9D-B59F-5AEC8C3E477F}" destId="{40A9C332-5DEF-44AA-96B4-E935305F12E7}" srcOrd="1" destOrd="0" presId="urn:microsoft.com/office/officeart/2005/8/layout/cycle8"/>
    <dgm:cxn modelId="{BB2025DF-A17F-4B6A-8625-F14A5D0844CD}" type="presOf" srcId="{5EED877B-F437-4A9D-B59F-5AEC8C3E477F}" destId="{7471E471-9448-44D7-8E8D-29A7486A3666}" srcOrd="0"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E2520D4A-8BD1-4AA5-A259-58845F3FE72E}" type="presOf" srcId="{7CEA811C-C8E9-4479-B4DA-86BD64ABD65A}" destId="{88FEF28E-B768-49FA-886F-30266FBB128A}" srcOrd="1" destOrd="0" presId="urn:microsoft.com/office/officeart/2005/8/layout/cycle8"/>
    <dgm:cxn modelId="{642CC203-CD9B-436D-8C8A-F6B82267AB5D}" type="presParOf" srcId="{CFAE42E4-15C1-401C-B51E-CDE5706362D4}" destId="{7471E471-9448-44D7-8E8D-29A7486A3666}" srcOrd="0" destOrd="0" presId="urn:microsoft.com/office/officeart/2005/8/layout/cycle8"/>
    <dgm:cxn modelId="{FF307D18-217D-4559-A2D2-C6A499F92D8B}" type="presParOf" srcId="{CFAE42E4-15C1-401C-B51E-CDE5706362D4}" destId="{06799058-A51E-488E-A012-CFCA16862AE0}" srcOrd="1" destOrd="0" presId="urn:microsoft.com/office/officeart/2005/8/layout/cycle8"/>
    <dgm:cxn modelId="{C3A32D05-7272-4ED5-8D3E-9527063589F0}" type="presParOf" srcId="{CFAE42E4-15C1-401C-B51E-CDE5706362D4}" destId="{7C77C446-813A-4D5D-AA33-F67F6A4BA00A}" srcOrd="2" destOrd="0" presId="urn:microsoft.com/office/officeart/2005/8/layout/cycle8"/>
    <dgm:cxn modelId="{6A54EE13-D6D3-48CF-9EDE-23651176D9D5}" type="presParOf" srcId="{CFAE42E4-15C1-401C-B51E-CDE5706362D4}" destId="{40A9C332-5DEF-44AA-96B4-E935305F12E7}" srcOrd="3" destOrd="0" presId="urn:microsoft.com/office/officeart/2005/8/layout/cycle8"/>
    <dgm:cxn modelId="{32C31DA8-D74A-4F4E-9F9E-9F1B2AE8FD35}" type="presParOf" srcId="{CFAE42E4-15C1-401C-B51E-CDE5706362D4}" destId="{128F5F69-32A1-40E8-8A4B-B77ADF965774}" srcOrd="4" destOrd="0" presId="urn:microsoft.com/office/officeart/2005/8/layout/cycle8"/>
    <dgm:cxn modelId="{0B8474CE-BD26-4BA6-BDBD-F916776A79BA}" type="presParOf" srcId="{CFAE42E4-15C1-401C-B51E-CDE5706362D4}" destId="{C0939624-8844-48E8-AD0A-9DF4736F0D1F}" srcOrd="5" destOrd="0" presId="urn:microsoft.com/office/officeart/2005/8/layout/cycle8"/>
    <dgm:cxn modelId="{C410F164-7E67-487D-984E-7760DD2E2198}" type="presParOf" srcId="{CFAE42E4-15C1-401C-B51E-CDE5706362D4}" destId="{71D84C1D-2230-4B7D-A461-03521D793AB4}" srcOrd="6" destOrd="0" presId="urn:microsoft.com/office/officeart/2005/8/layout/cycle8"/>
    <dgm:cxn modelId="{7BFEEB59-F572-4FFA-BA22-5513F8B037EF}" type="presParOf" srcId="{CFAE42E4-15C1-401C-B51E-CDE5706362D4}" destId="{88FEF28E-B768-49FA-886F-30266FBB128A}" srcOrd="7" destOrd="0" presId="urn:microsoft.com/office/officeart/2005/8/layout/cycle8"/>
    <dgm:cxn modelId="{79C7CF11-2D12-4BD3-9AFC-4E1233647C37}" type="presParOf" srcId="{CFAE42E4-15C1-401C-B51E-CDE5706362D4}" destId="{51919D07-3949-4A40-8A17-66380594638F}" srcOrd="8" destOrd="0" presId="urn:microsoft.com/office/officeart/2005/8/layout/cycle8"/>
    <dgm:cxn modelId="{D7282CAC-B768-4E45-B3A9-036ECDED7A24}" type="presParOf" srcId="{CFAE42E4-15C1-401C-B51E-CDE5706362D4}" destId="{406BA33D-E827-44AF-8187-5438D2E74F59}" srcOrd="9" destOrd="0" presId="urn:microsoft.com/office/officeart/2005/8/layout/cycle8"/>
    <dgm:cxn modelId="{7C3D7718-E9D1-49A5-B09A-48676D33E106}" type="presParOf" srcId="{CFAE42E4-15C1-401C-B51E-CDE5706362D4}" destId="{DF928B35-D175-4FF2-9AAC-578438D50885}" srcOrd="10" destOrd="0" presId="urn:microsoft.com/office/officeart/2005/8/layout/cycle8"/>
    <dgm:cxn modelId="{6FABE8C0-68A6-4919-B9DF-0468AA819BDE}" type="presParOf" srcId="{CFAE42E4-15C1-401C-B51E-CDE5706362D4}" destId="{901A50AE-DC16-4AF9-B9CF-AA14B1CA8761}" srcOrd="11" destOrd="0" presId="urn:microsoft.com/office/officeart/2005/8/layout/cycle8"/>
    <dgm:cxn modelId="{A44C81F3-1F3E-4C27-BE88-A887B298AA08}" type="presParOf" srcId="{CFAE42E4-15C1-401C-B51E-CDE5706362D4}" destId="{39644F30-7EDB-4B96-A6DC-29E5A5AA751F}" srcOrd="12" destOrd="0" presId="urn:microsoft.com/office/officeart/2005/8/layout/cycle8"/>
    <dgm:cxn modelId="{EE1DC8A9-C255-4D12-9860-CD8741454446}" type="presParOf" srcId="{CFAE42E4-15C1-401C-B51E-CDE5706362D4}" destId="{D178068B-0803-4D77-83E4-2AD3144E0E06}" srcOrd="13" destOrd="0" presId="urn:microsoft.com/office/officeart/2005/8/layout/cycle8"/>
    <dgm:cxn modelId="{349B2A44-B3DD-4909-BBEE-ACFFAD8BAB8E}"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0FE65716-3852-42A7-BB4D-C3D10FC27EDA}" type="presOf" srcId="{7CEA811C-C8E9-4479-B4DA-86BD64ABD65A}" destId="{128F5F69-32A1-40E8-8A4B-B77ADF965774}" srcOrd="0" destOrd="0" presId="urn:microsoft.com/office/officeart/2005/8/layout/cycle8"/>
    <dgm:cxn modelId="{CFC4D1B0-674C-4129-B6A6-4F13DFFD36AB}" type="presOf" srcId="{7CEA811C-C8E9-4479-B4DA-86BD64ABD65A}" destId="{88FEF28E-B768-49FA-886F-30266FBB128A}" srcOrd="1" destOrd="0" presId="urn:microsoft.com/office/officeart/2005/8/layout/cycle8"/>
    <dgm:cxn modelId="{F1E68702-2C29-4864-A275-5EECA80416A3}" type="presOf" srcId="{66C597CA-F82D-465A-B7A4-79EE25AE5FC1}" destId="{CFAE42E4-15C1-401C-B51E-CDE5706362D4}" srcOrd="0"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EDA53EB0-7AFE-4FE4-B395-FCE7FD52DF5A}" type="presOf" srcId="{5EED877B-F437-4A9D-B59F-5AEC8C3E477F}" destId="{40A9C332-5DEF-44AA-96B4-E935305F12E7}" srcOrd="1" destOrd="0" presId="urn:microsoft.com/office/officeart/2005/8/layout/cycle8"/>
    <dgm:cxn modelId="{EAEAD939-C320-43E0-8C66-73E37F701494}" type="presOf" srcId="{5EED877B-F437-4A9D-B59F-5AEC8C3E477F}" destId="{7471E471-9448-44D7-8E8D-29A7486A3666}" srcOrd="0" destOrd="0" presId="urn:microsoft.com/office/officeart/2005/8/layout/cycle8"/>
    <dgm:cxn modelId="{C1EC6A3F-E3CE-4304-8EEC-9E7015D9E606}" type="presOf" srcId="{FBE184CF-E8EC-4933-B8A9-9EF0539A407C}" destId="{901A50AE-DC16-4AF9-B9CF-AA14B1CA8761}" srcOrd="1"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3B9B06A1-A16D-49D4-9706-9E32056C9499}" srcId="{66C597CA-F82D-465A-B7A4-79EE25AE5FC1}" destId="{7CEA811C-C8E9-4479-B4DA-86BD64ABD65A}" srcOrd="1" destOrd="0" parTransId="{0F1FEE95-3E48-4B29-AE23-A594ED731073}" sibTransId="{CF30A012-13D0-42EF-919F-998598A73FC9}"/>
    <dgm:cxn modelId="{2503B2FC-0BED-49E8-8E17-B2F5FE5C5736}" type="presOf" srcId="{FBE184CF-E8EC-4933-B8A9-9EF0539A407C}" destId="{51919D07-3949-4A40-8A17-66380594638F}" srcOrd="0" destOrd="0" presId="urn:microsoft.com/office/officeart/2005/8/layout/cycle8"/>
    <dgm:cxn modelId="{609019A2-7A61-4FAC-B465-0AA6416E412A}" type="presParOf" srcId="{CFAE42E4-15C1-401C-B51E-CDE5706362D4}" destId="{7471E471-9448-44D7-8E8D-29A7486A3666}" srcOrd="0" destOrd="0" presId="urn:microsoft.com/office/officeart/2005/8/layout/cycle8"/>
    <dgm:cxn modelId="{622FC7F4-6688-482F-8A6F-9C9938EC17F6}" type="presParOf" srcId="{CFAE42E4-15C1-401C-B51E-CDE5706362D4}" destId="{06799058-A51E-488E-A012-CFCA16862AE0}" srcOrd="1" destOrd="0" presId="urn:microsoft.com/office/officeart/2005/8/layout/cycle8"/>
    <dgm:cxn modelId="{E7948CF2-F6C6-4243-8614-07F03A8234B4}" type="presParOf" srcId="{CFAE42E4-15C1-401C-B51E-CDE5706362D4}" destId="{7C77C446-813A-4D5D-AA33-F67F6A4BA00A}" srcOrd="2" destOrd="0" presId="urn:microsoft.com/office/officeart/2005/8/layout/cycle8"/>
    <dgm:cxn modelId="{A357C7DE-E7E2-4F64-BA61-8747D95E9ECC}" type="presParOf" srcId="{CFAE42E4-15C1-401C-B51E-CDE5706362D4}" destId="{40A9C332-5DEF-44AA-96B4-E935305F12E7}" srcOrd="3" destOrd="0" presId="urn:microsoft.com/office/officeart/2005/8/layout/cycle8"/>
    <dgm:cxn modelId="{F9D4FE09-E9B5-4EAF-8F9A-84CAF515085D}" type="presParOf" srcId="{CFAE42E4-15C1-401C-B51E-CDE5706362D4}" destId="{128F5F69-32A1-40E8-8A4B-B77ADF965774}" srcOrd="4" destOrd="0" presId="urn:microsoft.com/office/officeart/2005/8/layout/cycle8"/>
    <dgm:cxn modelId="{78286E9F-6E64-45CD-AB41-09D38D75F957}" type="presParOf" srcId="{CFAE42E4-15C1-401C-B51E-CDE5706362D4}" destId="{C0939624-8844-48E8-AD0A-9DF4736F0D1F}" srcOrd="5" destOrd="0" presId="urn:microsoft.com/office/officeart/2005/8/layout/cycle8"/>
    <dgm:cxn modelId="{1A2B546D-3E5E-45F5-8591-2D8DE0D8F601}" type="presParOf" srcId="{CFAE42E4-15C1-401C-B51E-CDE5706362D4}" destId="{71D84C1D-2230-4B7D-A461-03521D793AB4}" srcOrd="6" destOrd="0" presId="urn:microsoft.com/office/officeart/2005/8/layout/cycle8"/>
    <dgm:cxn modelId="{A00A066D-AF72-4BD7-9232-38D8853046A1}" type="presParOf" srcId="{CFAE42E4-15C1-401C-B51E-CDE5706362D4}" destId="{88FEF28E-B768-49FA-886F-30266FBB128A}" srcOrd="7" destOrd="0" presId="urn:microsoft.com/office/officeart/2005/8/layout/cycle8"/>
    <dgm:cxn modelId="{D9128FBA-E2C2-4158-98F4-5321E6D67E48}" type="presParOf" srcId="{CFAE42E4-15C1-401C-B51E-CDE5706362D4}" destId="{51919D07-3949-4A40-8A17-66380594638F}" srcOrd="8" destOrd="0" presId="urn:microsoft.com/office/officeart/2005/8/layout/cycle8"/>
    <dgm:cxn modelId="{55F39674-9C21-44B1-B3BB-0765C13DC322}" type="presParOf" srcId="{CFAE42E4-15C1-401C-B51E-CDE5706362D4}" destId="{406BA33D-E827-44AF-8187-5438D2E74F59}" srcOrd="9" destOrd="0" presId="urn:microsoft.com/office/officeart/2005/8/layout/cycle8"/>
    <dgm:cxn modelId="{F70D915D-57CB-4B69-BA1A-D79FC728B2DF}" type="presParOf" srcId="{CFAE42E4-15C1-401C-B51E-CDE5706362D4}" destId="{DF928B35-D175-4FF2-9AAC-578438D50885}" srcOrd="10" destOrd="0" presId="urn:microsoft.com/office/officeart/2005/8/layout/cycle8"/>
    <dgm:cxn modelId="{53A51F40-749F-400C-A0BB-6F7AA48855A0}" type="presParOf" srcId="{CFAE42E4-15C1-401C-B51E-CDE5706362D4}" destId="{901A50AE-DC16-4AF9-B9CF-AA14B1CA8761}" srcOrd="11" destOrd="0" presId="urn:microsoft.com/office/officeart/2005/8/layout/cycle8"/>
    <dgm:cxn modelId="{D5224082-C326-4BDD-993F-3706D96D6599}" type="presParOf" srcId="{CFAE42E4-15C1-401C-B51E-CDE5706362D4}" destId="{39644F30-7EDB-4B96-A6DC-29E5A5AA751F}" srcOrd="12" destOrd="0" presId="urn:microsoft.com/office/officeart/2005/8/layout/cycle8"/>
    <dgm:cxn modelId="{EA64FD6F-C888-4EFC-BC0C-521F0350EC1B}" type="presParOf" srcId="{CFAE42E4-15C1-401C-B51E-CDE5706362D4}" destId="{D178068B-0803-4D77-83E4-2AD3144E0E06}" srcOrd="13" destOrd="0" presId="urn:microsoft.com/office/officeart/2005/8/layout/cycle8"/>
    <dgm:cxn modelId="{B6E0602E-48AF-4A7A-9303-56F711D4B435}"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0D749A25-65D1-4339-8149-A83101E400E7}" type="presOf" srcId="{5EED877B-F437-4A9D-B59F-5AEC8C3E477F}" destId="{40A9C332-5DEF-44AA-96B4-E935305F12E7}" srcOrd="1"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79E26787-33B3-46C7-A5F2-A3A49F32C09D}" type="presOf" srcId="{FBE184CF-E8EC-4933-B8A9-9EF0539A407C}" destId="{51919D07-3949-4A40-8A17-66380594638F}" srcOrd="0" destOrd="0" presId="urn:microsoft.com/office/officeart/2005/8/layout/cycle8"/>
    <dgm:cxn modelId="{123D2F5B-B306-435F-8707-A317A98C520E}" type="presOf" srcId="{66C597CA-F82D-465A-B7A4-79EE25AE5FC1}" destId="{CFAE42E4-15C1-401C-B51E-CDE5706362D4}" srcOrd="0" destOrd="0" presId="urn:microsoft.com/office/officeart/2005/8/layout/cycle8"/>
    <dgm:cxn modelId="{3B9B06A1-A16D-49D4-9706-9E32056C9499}" srcId="{66C597CA-F82D-465A-B7A4-79EE25AE5FC1}" destId="{7CEA811C-C8E9-4479-B4DA-86BD64ABD65A}" srcOrd="1" destOrd="0" parTransId="{0F1FEE95-3E48-4B29-AE23-A594ED731073}" sibTransId="{CF30A012-13D0-42EF-919F-998598A73FC9}"/>
    <dgm:cxn modelId="{3B480458-B05F-44C6-8BF8-58B97A321DEC}" type="presOf" srcId="{7CEA811C-C8E9-4479-B4DA-86BD64ABD65A}" destId="{88FEF28E-B768-49FA-886F-30266FBB128A}" srcOrd="1" destOrd="0" presId="urn:microsoft.com/office/officeart/2005/8/layout/cycle8"/>
    <dgm:cxn modelId="{6A73F05E-6A86-4E67-9CDF-4F57420D0603}" type="presOf" srcId="{5EED877B-F437-4A9D-B59F-5AEC8C3E477F}" destId="{7471E471-9448-44D7-8E8D-29A7486A3666}" srcOrd="0" destOrd="0" presId="urn:microsoft.com/office/officeart/2005/8/layout/cycle8"/>
    <dgm:cxn modelId="{EF4895EB-A005-4782-A1AE-BA50A9B7AF7B}" type="presOf" srcId="{FBE184CF-E8EC-4933-B8A9-9EF0539A407C}" destId="{901A50AE-DC16-4AF9-B9CF-AA14B1CA8761}" srcOrd="1"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CE0A4385-7D28-4670-A4E3-5C988D9F90D8}" type="presOf" srcId="{7CEA811C-C8E9-4479-B4DA-86BD64ABD65A}" destId="{128F5F69-32A1-40E8-8A4B-B77ADF965774}" srcOrd="0" destOrd="0" presId="urn:microsoft.com/office/officeart/2005/8/layout/cycle8"/>
    <dgm:cxn modelId="{52E5F33D-2EDE-4510-BD04-75AE47E3CC96}" type="presParOf" srcId="{CFAE42E4-15C1-401C-B51E-CDE5706362D4}" destId="{7471E471-9448-44D7-8E8D-29A7486A3666}" srcOrd="0" destOrd="0" presId="urn:microsoft.com/office/officeart/2005/8/layout/cycle8"/>
    <dgm:cxn modelId="{3F4B2962-25F7-4EC1-9059-B35042D0B395}" type="presParOf" srcId="{CFAE42E4-15C1-401C-B51E-CDE5706362D4}" destId="{06799058-A51E-488E-A012-CFCA16862AE0}" srcOrd="1" destOrd="0" presId="urn:microsoft.com/office/officeart/2005/8/layout/cycle8"/>
    <dgm:cxn modelId="{D35AB42C-F919-4D02-AA10-1EE50AEC9693}" type="presParOf" srcId="{CFAE42E4-15C1-401C-B51E-CDE5706362D4}" destId="{7C77C446-813A-4D5D-AA33-F67F6A4BA00A}" srcOrd="2" destOrd="0" presId="urn:microsoft.com/office/officeart/2005/8/layout/cycle8"/>
    <dgm:cxn modelId="{03D841C8-54AE-4414-B0FD-21A3C3843C5D}" type="presParOf" srcId="{CFAE42E4-15C1-401C-B51E-CDE5706362D4}" destId="{40A9C332-5DEF-44AA-96B4-E935305F12E7}" srcOrd="3" destOrd="0" presId="urn:microsoft.com/office/officeart/2005/8/layout/cycle8"/>
    <dgm:cxn modelId="{BC15A522-A8EE-4A09-9F83-C03036402E76}" type="presParOf" srcId="{CFAE42E4-15C1-401C-B51E-CDE5706362D4}" destId="{128F5F69-32A1-40E8-8A4B-B77ADF965774}" srcOrd="4" destOrd="0" presId="urn:microsoft.com/office/officeart/2005/8/layout/cycle8"/>
    <dgm:cxn modelId="{C94693AC-FD8C-42E8-9813-27814B47DA53}" type="presParOf" srcId="{CFAE42E4-15C1-401C-B51E-CDE5706362D4}" destId="{C0939624-8844-48E8-AD0A-9DF4736F0D1F}" srcOrd="5" destOrd="0" presId="urn:microsoft.com/office/officeart/2005/8/layout/cycle8"/>
    <dgm:cxn modelId="{AD99A3B2-D699-4A41-8A90-F8EBCCFC74CB}" type="presParOf" srcId="{CFAE42E4-15C1-401C-B51E-CDE5706362D4}" destId="{71D84C1D-2230-4B7D-A461-03521D793AB4}" srcOrd="6" destOrd="0" presId="urn:microsoft.com/office/officeart/2005/8/layout/cycle8"/>
    <dgm:cxn modelId="{5BCEA1B5-555F-4D25-9DCF-B17A8F0B9ED1}" type="presParOf" srcId="{CFAE42E4-15C1-401C-B51E-CDE5706362D4}" destId="{88FEF28E-B768-49FA-886F-30266FBB128A}" srcOrd="7" destOrd="0" presId="urn:microsoft.com/office/officeart/2005/8/layout/cycle8"/>
    <dgm:cxn modelId="{3D07C446-F52F-4B2F-A361-0015712F888F}" type="presParOf" srcId="{CFAE42E4-15C1-401C-B51E-CDE5706362D4}" destId="{51919D07-3949-4A40-8A17-66380594638F}" srcOrd="8" destOrd="0" presId="urn:microsoft.com/office/officeart/2005/8/layout/cycle8"/>
    <dgm:cxn modelId="{D8BB3EBB-A075-4581-898F-41B44678952C}" type="presParOf" srcId="{CFAE42E4-15C1-401C-B51E-CDE5706362D4}" destId="{406BA33D-E827-44AF-8187-5438D2E74F59}" srcOrd="9" destOrd="0" presId="urn:microsoft.com/office/officeart/2005/8/layout/cycle8"/>
    <dgm:cxn modelId="{40907C6A-9779-40D3-A608-304D9E07E6B9}" type="presParOf" srcId="{CFAE42E4-15C1-401C-B51E-CDE5706362D4}" destId="{DF928B35-D175-4FF2-9AAC-578438D50885}" srcOrd="10" destOrd="0" presId="urn:microsoft.com/office/officeart/2005/8/layout/cycle8"/>
    <dgm:cxn modelId="{DF013B68-B668-4ACE-AB97-51CC643B724D}" type="presParOf" srcId="{CFAE42E4-15C1-401C-B51E-CDE5706362D4}" destId="{901A50AE-DC16-4AF9-B9CF-AA14B1CA8761}" srcOrd="11" destOrd="0" presId="urn:microsoft.com/office/officeart/2005/8/layout/cycle8"/>
    <dgm:cxn modelId="{5B63E94E-4984-4503-9819-81A8F36BEC47}" type="presParOf" srcId="{CFAE42E4-15C1-401C-B51E-CDE5706362D4}" destId="{39644F30-7EDB-4B96-A6DC-29E5A5AA751F}" srcOrd="12" destOrd="0" presId="urn:microsoft.com/office/officeart/2005/8/layout/cycle8"/>
    <dgm:cxn modelId="{0B70EDDB-7459-4CF3-B7CF-67B028D7A7BB}" type="presParOf" srcId="{CFAE42E4-15C1-401C-B51E-CDE5706362D4}" destId="{D178068B-0803-4D77-83E4-2AD3144E0E06}" srcOrd="13" destOrd="0" presId="urn:microsoft.com/office/officeart/2005/8/layout/cycle8"/>
    <dgm:cxn modelId="{72F291DC-5DA2-4BDE-A2E1-4E2B4BC4571B}"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C61BBF5F-47C5-41D8-8140-A6DE0729F0A2}" type="presOf" srcId="{66C597CA-F82D-465A-B7A4-79EE25AE5FC1}" destId="{CFAE42E4-15C1-401C-B51E-CDE5706362D4}" srcOrd="0" destOrd="0" presId="urn:microsoft.com/office/officeart/2005/8/layout/cycle8"/>
    <dgm:cxn modelId="{70452633-B6BE-4238-9E50-5CCC9EAEDDBA}" type="presOf" srcId="{FBE184CF-E8EC-4933-B8A9-9EF0539A407C}" destId="{51919D07-3949-4A40-8A17-66380594638F}" srcOrd="0" destOrd="0" presId="urn:microsoft.com/office/officeart/2005/8/layout/cycle8"/>
    <dgm:cxn modelId="{91D74495-9722-4E24-A934-30EF65F5EF61}" type="presOf" srcId="{5EED877B-F437-4A9D-B59F-5AEC8C3E477F}" destId="{7471E471-9448-44D7-8E8D-29A7486A3666}" srcOrd="0"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9BAF2D59-A7B3-48EC-8E76-220D0A5B28E1}" type="presOf" srcId="{7CEA811C-C8E9-4479-B4DA-86BD64ABD65A}" destId="{128F5F69-32A1-40E8-8A4B-B77ADF965774}" srcOrd="0" destOrd="0" presId="urn:microsoft.com/office/officeart/2005/8/layout/cycle8"/>
    <dgm:cxn modelId="{A767458E-4303-47E0-BA75-A5DE2F645580}" type="presOf" srcId="{FBE184CF-E8EC-4933-B8A9-9EF0539A407C}" destId="{901A50AE-DC16-4AF9-B9CF-AA14B1CA8761}" srcOrd="1"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56F782A5-7929-4645-B7DE-6185E0D972CE}" type="presOf" srcId="{5EED877B-F437-4A9D-B59F-5AEC8C3E477F}" destId="{40A9C332-5DEF-44AA-96B4-E935305F12E7}" srcOrd="1" destOrd="0" presId="urn:microsoft.com/office/officeart/2005/8/layout/cycle8"/>
    <dgm:cxn modelId="{8EF86045-F109-4408-AF6A-8257E87D1EA8}" type="presOf" srcId="{7CEA811C-C8E9-4479-B4DA-86BD64ABD65A}" destId="{88FEF28E-B768-49FA-886F-30266FBB128A}" srcOrd="1" destOrd="0" presId="urn:microsoft.com/office/officeart/2005/8/layout/cycle8"/>
    <dgm:cxn modelId="{3B9B06A1-A16D-49D4-9706-9E32056C9499}" srcId="{66C597CA-F82D-465A-B7A4-79EE25AE5FC1}" destId="{7CEA811C-C8E9-4479-B4DA-86BD64ABD65A}" srcOrd="1" destOrd="0" parTransId="{0F1FEE95-3E48-4B29-AE23-A594ED731073}" sibTransId="{CF30A012-13D0-42EF-919F-998598A73FC9}"/>
    <dgm:cxn modelId="{D796B8F4-BB88-424D-B426-FFDD06BDB09C}" type="presParOf" srcId="{CFAE42E4-15C1-401C-B51E-CDE5706362D4}" destId="{7471E471-9448-44D7-8E8D-29A7486A3666}" srcOrd="0" destOrd="0" presId="urn:microsoft.com/office/officeart/2005/8/layout/cycle8"/>
    <dgm:cxn modelId="{B823C450-92F1-4140-A11C-2607CA862FAE}" type="presParOf" srcId="{CFAE42E4-15C1-401C-B51E-CDE5706362D4}" destId="{06799058-A51E-488E-A012-CFCA16862AE0}" srcOrd="1" destOrd="0" presId="urn:microsoft.com/office/officeart/2005/8/layout/cycle8"/>
    <dgm:cxn modelId="{BEAB5753-5234-4D29-B902-F20C07545DA7}" type="presParOf" srcId="{CFAE42E4-15C1-401C-B51E-CDE5706362D4}" destId="{7C77C446-813A-4D5D-AA33-F67F6A4BA00A}" srcOrd="2" destOrd="0" presId="urn:microsoft.com/office/officeart/2005/8/layout/cycle8"/>
    <dgm:cxn modelId="{17411B06-3CEA-4C9F-B2C7-2C8D87603A1E}" type="presParOf" srcId="{CFAE42E4-15C1-401C-B51E-CDE5706362D4}" destId="{40A9C332-5DEF-44AA-96B4-E935305F12E7}" srcOrd="3" destOrd="0" presId="urn:microsoft.com/office/officeart/2005/8/layout/cycle8"/>
    <dgm:cxn modelId="{A94DD68B-609E-419B-9F92-CBD2C90F023B}" type="presParOf" srcId="{CFAE42E4-15C1-401C-B51E-CDE5706362D4}" destId="{128F5F69-32A1-40E8-8A4B-B77ADF965774}" srcOrd="4" destOrd="0" presId="urn:microsoft.com/office/officeart/2005/8/layout/cycle8"/>
    <dgm:cxn modelId="{41872C8D-E772-4614-B239-EBB390C513BB}" type="presParOf" srcId="{CFAE42E4-15C1-401C-B51E-CDE5706362D4}" destId="{C0939624-8844-48E8-AD0A-9DF4736F0D1F}" srcOrd="5" destOrd="0" presId="urn:microsoft.com/office/officeart/2005/8/layout/cycle8"/>
    <dgm:cxn modelId="{F71D88BE-B14F-4FBC-AD11-4723931EF964}" type="presParOf" srcId="{CFAE42E4-15C1-401C-B51E-CDE5706362D4}" destId="{71D84C1D-2230-4B7D-A461-03521D793AB4}" srcOrd="6" destOrd="0" presId="urn:microsoft.com/office/officeart/2005/8/layout/cycle8"/>
    <dgm:cxn modelId="{4ECDD954-0672-4F67-BDF4-7CF31429BDF6}" type="presParOf" srcId="{CFAE42E4-15C1-401C-B51E-CDE5706362D4}" destId="{88FEF28E-B768-49FA-886F-30266FBB128A}" srcOrd="7" destOrd="0" presId="urn:microsoft.com/office/officeart/2005/8/layout/cycle8"/>
    <dgm:cxn modelId="{48F6E368-4B67-4A9A-A0D1-A71E057B7544}" type="presParOf" srcId="{CFAE42E4-15C1-401C-B51E-CDE5706362D4}" destId="{51919D07-3949-4A40-8A17-66380594638F}" srcOrd="8" destOrd="0" presId="urn:microsoft.com/office/officeart/2005/8/layout/cycle8"/>
    <dgm:cxn modelId="{42D85E89-0918-465C-BF9E-A04C91F5837A}" type="presParOf" srcId="{CFAE42E4-15C1-401C-B51E-CDE5706362D4}" destId="{406BA33D-E827-44AF-8187-5438D2E74F59}" srcOrd="9" destOrd="0" presId="urn:microsoft.com/office/officeart/2005/8/layout/cycle8"/>
    <dgm:cxn modelId="{D2DDC637-F57F-4C46-84A6-D34BF9D6E3AD}" type="presParOf" srcId="{CFAE42E4-15C1-401C-B51E-CDE5706362D4}" destId="{DF928B35-D175-4FF2-9AAC-578438D50885}" srcOrd="10" destOrd="0" presId="urn:microsoft.com/office/officeart/2005/8/layout/cycle8"/>
    <dgm:cxn modelId="{CC8AE290-4226-46C9-B310-29D79202920F}" type="presParOf" srcId="{CFAE42E4-15C1-401C-B51E-CDE5706362D4}" destId="{901A50AE-DC16-4AF9-B9CF-AA14B1CA8761}" srcOrd="11" destOrd="0" presId="urn:microsoft.com/office/officeart/2005/8/layout/cycle8"/>
    <dgm:cxn modelId="{18BAD726-069D-4EDE-B9DB-B675CB70B37C}" type="presParOf" srcId="{CFAE42E4-15C1-401C-B51E-CDE5706362D4}" destId="{39644F30-7EDB-4B96-A6DC-29E5A5AA751F}" srcOrd="12" destOrd="0" presId="urn:microsoft.com/office/officeart/2005/8/layout/cycle8"/>
    <dgm:cxn modelId="{6BD7E83B-F15E-46B9-8F3D-29E34C2D8994}" type="presParOf" srcId="{CFAE42E4-15C1-401C-B51E-CDE5706362D4}" destId="{D178068B-0803-4D77-83E4-2AD3144E0E06}" srcOrd="13" destOrd="0" presId="urn:microsoft.com/office/officeart/2005/8/layout/cycle8"/>
    <dgm:cxn modelId="{375EACB3-D3DF-46BC-8EE3-1789236451FC}"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B7C1229E-008E-4475-BCF8-2CCC98F90C29}" type="presOf" srcId="{5EED877B-F437-4A9D-B59F-5AEC8C3E477F}" destId="{40A9C332-5DEF-44AA-96B4-E935305F12E7}" srcOrd="1" destOrd="0" presId="urn:microsoft.com/office/officeart/2005/8/layout/cycle8"/>
    <dgm:cxn modelId="{56433610-6FC7-4A9F-81DC-4321C9632482}" type="presOf" srcId="{7CEA811C-C8E9-4479-B4DA-86BD64ABD65A}" destId="{88FEF28E-B768-49FA-886F-30266FBB128A}" srcOrd="1"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A7DD52F8-A692-47CD-9D8E-940BFC101898}" type="presOf" srcId="{FBE184CF-E8EC-4933-B8A9-9EF0539A407C}" destId="{901A50AE-DC16-4AF9-B9CF-AA14B1CA8761}" srcOrd="1" destOrd="0" presId="urn:microsoft.com/office/officeart/2005/8/layout/cycle8"/>
    <dgm:cxn modelId="{FD2B18CE-A203-42C7-9C79-8DD93C670248}" type="presOf" srcId="{FBE184CF-E8EC-4933-B8A9-9EF0539A407C}" destId="{51919D07-3949-4A40-8A17-66380594638F}" srcOrd="0" destOrd="0" presId="urn:microsoft.com/office/officeart/2005/8/layout/cycle8"/>
    <dgm:cxn modelId="{B6945A81-78A1-47CD-9C6C-AC20AE4C1DE9}" type="presOf" srcId="{66C597CA-F82D-465A-B7A4-79EE25AE5FC1}" destId="{CFAE42E4-15C1-401C-B51E-CDE5706362D4}" srcOrd="0"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A800585D-971B-4EE6-A722-2614B98340C0}" type="presOf" srcId="{5EED877B-F437-4A9D-B59F-5AEC8C3E477F}" destId="{7471E471-9448-44D7-8E8D-29A7486A3666}" srcOrd="0" destOrd="0" presId="urn:microsoft.com/office/officeart/2005/8/layout/cycle8"/>
    <dgm:cxn modelId="{6E98761D-33B0-4BB6-A792-8F164DF8B658}" type="presOf" srcId="{7CEA811C-C8E9-4479-B4DA-86BD64ABD65A}" destId="{128F5F69-32A1-40E8-8A4B-B77ADF965774}" srcOrd="0" destOrd="0" presId="urn:microsoft.com/office/officeart/2005/8/layout/cycle8"/>
    <dgm:cxn modelId="{3B9B06A1-A16D-49D4-9706-9E32056C9499}" srcId="{66C597CA-F82D-465A-B7A4-79EE25AE5FC1}" destId="{7CEA811C-C8E9-4479-B4DA-86BD64ABD65A}" srcOrd="1" destOrd="0" parTransId="{0F1FEE95-3E48-4B29-AE23-A594ED731073}" sibTransId="{CF30A012-13D0-42EF-919F-998598A73FC9}"/>
    <dgm:cxn modelId="{57C8D0F1-FEF9-44FD-BBB1-E9ACB20709D9}" type="presParOf" srcId="{CFAE42E4-15C1-401C-B51E-CDE5706362D4}" destId="{7471E471-9448-44D7-8E8D-29A7486A3666}" srcOrd="0" destOrd="0" presId="urn:microsoft.com/office/officeart/2005/8/layout/cycle8"/>
    <dgm:cxn modelId="{1857739F-28F6-4235-BDF1-B0FDE30C86C9}" type="presParOf" srcId="{CFAE42E4-15C1-401C-B51E-CDE5706362D4}" destId="{06799058-A51E-488E-A012-CFCA16862AE0}" srcOrd="1" destOrd="0" presId="urn:microsoft.com/office/officeart/2005/8/layout/cycle8"/>
    <dgm:cxn modelId="{0931443E-7819-45FC-B56E-F63D902220D5}" type="presParOf" srcId="{CFAE42E4-15C1-401C-B51E-CDE5706362D4}" destId="{7C77C446-813A-4D5D-AA33-F67F6A4BA00A}" srcOrd="2" destOrd="0" presId="urn:microsoft.com/office/officeart/2005/8/layout/cycle8"/>
    <dgm:cxn modelId="{3A556B58-375F-4A91-A62A-44A2A744B202}" type="presParOf" srcId="{CFAE42E4-15C1-401C-B51E-CDE5706362D4}" destId="{40A9C332-5DEF-44AA-96B4-E935305F12E7}" srcOrd="3" destOrd="0" presId="urn:microsoft.com/office/officeart/2005/8/layout/cycle8"/>
    <dgm:cxn modelId="{71ED45AA-0468-47A5-BEB7-ECBED7845A35}" type="presParOf" srcId="{CFAE42E4-15C1-401C-B51E-CDE5706362D4}" destId="{128F5F69-32A1-40E8-8A4B-B77ADF965774}" srcOrd="4" destOrd="0" presId="urn:microsoft.com/office/officeart/2005/8/layout/cycle8"/>
    <dgm:cxn modelId="{06AF55ED-B52D-4849-AF08-8E4484E2D832}" type="presParOf" srcId="{CFAE42E4-15C1-401C-B51E-CDE5706362D4}" destId="{C0939624-8844-48E8-AD0A-9DF4736F0D1F}" srcOrd="5" destOrd="0" presId="urn:microsoft.com/office/officeart/2005/8/layout/cycle8"/>
    <dgm:cxn modelId="{26EDF25F-A62B-4AA3-A2D7-1FE901018031}" type="presParOf" srcId="{CFAE42E4-15C1-401C-B51E-CDE5706362D4}" destId="{71D84C1D-2230-4B7D-A461-03521D793AB4}" srcOrd="6" destOrd="0" presId="urn:microsoft.com/office/officeart/2005/8/layout/cycle8"/>
    <dgm:cxn modelId="{3A318F7A-48EE-46EF-BBF4-F9038D5C19F3}" type="presParOf" srcId="{CFAE42E4-15C1-401C-B51E-CDE5706362D4}" destId="{88FEF28E-B768-49FA-886F-30266FBB128A}" srcOrd="7" destOrd="0" presId="urn:microsoft.com/office/officeart/2005/8/layout/cycle8"/>
    <dgm:cxn modelId="{208E7F85-D364-4363-A466-23413A19B173}" type="presParOf" srcId="{CFAE42E4-15C1-401C-B51E-CDE5706362D4}" destId="{51919D07-3949-4A40-8A17-66380594638F}" srcOrd="8" destOrd="0" presId="urn:microsoft.com/office/officeart/2005/8/layout/cycle8"/>
    <dgm:cxn modelId="{CDCB3F37-8764-4DD2-85B9-8300B5B70D27}" type="presParOf" srcId="{CFAE42E4-15C1-401C-B51E-CDE5706362D4}" destId="{406BA33D-E827-44AF-8187-5438D2E74F59}" srcOrd="9" destOrd="0" presId="urn:microsoft.com/office/officeart/2005/8/layout/cycle8"/>
    <dgm:cxn modelId="{2B61FAC0-E2C9-4544-AEAE-D383972631C4}" type="presParOf" srcId="{CFAE42E4-15C1-401C-B51E-CDE5706362D4}" destId="{DF928B35-D175-4FF2-9AAC-578438D50885}" srcOrd="10" destOrd="0" presId="urn:microsoft.com/office/officeart/2005/8/layout/cycle8"/>
    <dgm:cxn modelId="{4A24ED07-978B-4747-957D-CDDD2611D76C}" type="presParOf" srcId="{CFAE42E4-15C1-401C-B51E-CDE5706362D4}" destId="{901A50AE-DC16-4AF9-B9CF-AA14B1CA8761}" srcOrd="11" destOrd="0" presId="urn:microsoft.com/office/officeart/2005/8/layout/cycle8"/>
    <dgm:cxn modelId="{58951423-94AD-4292-B399-1B0BA0D15841}" type="presParOf" srcId="{CFAE42E4-15C1-401C-B51E-CDE5706362D4}" destId="{39644F30-7EDB-4B96-A6DC-29E5A5AA751F}" srcOrd="12" destOrd="0" presId="urn:microsoft.com/office/officeart/2005/8/layout/cycle8"/>
    <dgm:cxn modelId="{CFA97688-06CE-42BF-8D35-F6366BA99D57}" type="presParOf" srcId="{CFAE42E4-15C1-401C-B51E-CDE5706362D4}" destId="{D178068B-0803-4D77-83E4-2AD3144E0E06}" srcOrd="13" destOrd="0" presId="urn:microsoft.com/office/officeart/2005/8/layout/cycle8"/>
    <dgm:cxn modelId="{A29488BA-19E7-4E9B-B930-C662D8352794}"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94FFA4CE-01B7-43A7-8A1A-5F2AEFA3D23F}" srcId="{66C597CA-F82D-465A-B7A4-79EE25AE5FC1}" destId="{FBE184CF-E8EC-4933-B8A9-9EF0539A407C}" srcOrd="2" destOrd="0" parTransId="{384E8E4A-99A0-4D28-A352-D6C09D55BFD7}" sibTransId="{3BC3EED7-A4CE-48D7-8DB3-96DDCF6E397E}"/>
    <dgm:cxn modelId="{7435556C-0E25-449F-94FE-646387ADC329}" type="presOf" srcId="{FBE184CF-E8EC-4933-B8A9-9EF0539A407C}" destId="{901A50AE-DC16-4AF9-B9CF-AA14B1CA8761}" srcOrd="1" destOrd="0" presId="urn:microsoft.com/office/officeart/2005/8/layout/cycle8"/>
    <dgm:cxn modelId="{AAA2BFE1-92A7-4E15-8FF4-22679CDA1585}" type="presOf" srcId="{7CEA811C-C8E9-4479-B4DA-86BD64ABD65A}" destId="{88FEF28E-B768-49FA-886F-30266FBB128A}" srcOrd="1" destOrd="0" presId="urn:microsoft.com/office/officeart/2005/8/layout/cycle8"/>
    <dgm:cxn modelId="{94588D44-701A-4759-9C4E-19A487CA35FC}" type="presOf" srcId="{66C597CA-F82D-465A-B7A4-79EE25AE5FC1}" destId="{CFAE42E4-15C1-401C-B51E-CDE5706362D4}" srcOrd="0" destOrd="0" presId="urn:microsoft.com/office/officeart/2005/8/layout/cycle8"/>
    <dgm:cxn modelId="{E750608A-6280-4473-BF21-ABAA9873C67B}" type="presOf" srcId="{FBE184CF-E8EC-4933-B8A9-9EF0539A407C}" destId="{51919D07-3949-4A40-8A17-66380594638F}" srcOrd="0" destOrd="0" presId="urn:microsoft.com/office/officeart/2005/8/layout/cycle8"/>
    <dgm:cxn modelId="{3221287C-1572-4353-872F-AA5439777A08}" type="presOf" srcId="{7CEA811C-C8E9-4479-B4DA-86BD64ABD65A}" destId="{128F5F69-32A1-40E8-8A4B-B77ADF965774}" srcOrd="0" destOrd="0" presId="urn:microsoft.com/office/officeart/2005/8/layout/cycle8"/>
    <dgm:cxn modelId="{3B9B06A1-A16D-49D4-9706-9E32056C9499}" srcId="{66C597CA-F82D-465A-B7A4-79EE25AE5FC1}" destId="{7CEA811C-C8E9-4479-B4DA-86BD64ABD65A}" srcOrd="1" destOrd="0" parTransId="{0F1FEE95-3E48-4B29-AE23-A594ED731073}" sibTransId="{CF30A012-13D0-42EF-919F-998598A73FC9}"/>
    <dgm:cxn modelId="{6B3BDFCE-F5C8-4ABA-9135-8888141FD98B}" type="presOf" srcId="{5EED877B-F437-4A9D-B59F-5AEC8C3E477F}" destId="{7471E471-9448-44D7-8E8D-29A7486A3666}" srcOrd="0" destOrd="0" presId="urn:microsoft.com/office/officeart/2005/8/layout/cycle8"/>
    <dgm:cxn modelId="{FA884D88-2F73-4636-972D-928434753E19}" type="presOf" srcId="{5EED877B-F437-4A9D-B59F-5AEC8C3E477F}" destId="{40A9C332-5DEF-44AA-96B4-E935305F12E7}" srcOrd="1"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711CBC92-BD92-4E91-91A5-2F9E606F5BCD}" type="presParOf" srcId="{CFAE42E4-15C1-401C-B51E-CDE5706362D4}" destId="{7471E471-9448-44D7-8E8D-29A7486A3666}" srcOrd="0" destOrd="0" presId="urn:microsoft.com/office/officeart/2005/8/layout/cycle8"/>
    <dgm:cxn modelId="{3696184B-5AAF-4424-B749-C9616139EA2C}" type="presParOf" srcId="{CFAE42E4-15C1-401C-B51E-CDE5706362D4}" destId="{06799058-A51E-488E-A012-CFCA16862AE0}" srcOrd="1" destOrd="0" presId="urn:microsoft.com/office/officeart/2005/8/layout/cycle8"/>
    <dgm:cxn modelId="{DE9C8051-0607-4EBD-BB09-D05D2E82753F}" type="presParOf" srcId="{CFAE42E4-15C1-401C-B51E-CDE5706362D4}" destId="{7C77C446-813A-4D5D-AA33-F67F6A4BA00A}" srcOrd="2" destOrd="0" presId="urn:microsoft.com/office/officeart/2005/8/layout/cycle8"/>
    <dgm:cxn modelId="{2B506E99-F5BA-4988-85AE-2444C18C1829}" type="presParOf" srcId="{CFAE42E4-15C1-401C-B51E-CDE5706362D4}" destId="{40A9C332-5DEF-44AA-96B4-E935305F12E7}" srcOrd="3" destOrd="0" presId="urn:microsoft.com/office/officeart/2005/8/layout/cycle8"/>
    <dgm:cxn modelId="{738F0FC0-9F7F-41AE-A4F9-E12A356E3B07}" type="presParOf" srcId="{CFAE42E4-15C1-401C-B51E-CDE5706362D4}" destId="{128F5F69-32A1-40E8-8A4B-B77ADF965774}" srcOrd="4" destOrd="0" presId="urn:microsoft.com/office/officeart/2005/8/layout/cycle8"/>
    <dgm:cxn modelId="{DB21D9E2-6CA3-4901-9972-63DA299B064F}" type="presParOf" srcId="{CFAE42E4-15C1-401C-B51E-CDE5706362D4}" destId="{C0939624-8844-48E8-AD0A-9DF4736F0D1F}" srcOrd="5" destOrd="0" presId="urn:microsoft.com/office/officeart/2005/8/layout/cycle8"/>
    <dgm:cxn modelId="{4225BFF5-EB2A-437D-8468-CDA8C4FAF645}" type="presParOf" srcId="{CFAE42E4-15C1-401C-B51E-CDE5706362D4}" destId="{71D84C1D-2230-4B7D-A461-03521D793AB4}" srcOrd="6" destOrd="0" presId="urn:microsoft.com/office/officeart/2005/8/layout/cycle8"/>
    <dgm:cxn modelId="{2B5DA5BE-0957-4CC6-A79C-71D0393C03F5}" type="presParOf" srcId="{CFAE42E4-15C1-401C-B51E-CDE5706362D4}" destId="{88FEF28E-B768-49FA-886F-30266FBB128A}" srcOrd="7" destOrd="0" presId="urn:microsoft.com/office/officeart/2005/8/layout/cycle8"/>
    <dgm:cxn modelId="{7021C03E-BE84-4628-963D-A6438AA2A0ED}" type="presParOf" srcId="{CFAE42E4-15C1-401C-B51E-CDE5706362D4}" destId="{51919D07-3949-4A40-8A17-66380594638F}" srcOrd="8" destOrd="0" presId="urn:microsoft.com/office/officeart/2005/8/layout/cycle8"/>
    <dgm:cxn modelId="{CBBB46DD-59FE-4A35-A2E9-2A45DB31B296}" type="presParOf" srcId="{CFAE42E4-15C1-401C-B51E-CDE5706362D4}" destId="{406BA33D-E827-44AF-8187-5438D2E74F59}" srcOrd="9" destOrd="0" presId="urn:microsoft.com/office/officeart/2005/8/layout/cycle8"/>
    <dgm:cxn modelId="{8D608BEA-CAF1-4AAD-B476-7C0704EEABA3}" type="presParOf" srcId="{CFAE42E4-15C1-401C-B51E-CDE5706362D4}" destId="{DF928B35-D175-4FF2-9AAC-578438D50885}" srcOrd="10" destOrd="0" presId="urn:microsoft.com/office/officeart/2005/8/layout/cycle8"/>
    <dgm:cxn modelId="{733545A5-5027-4BE5-AA9E-7EB25F48A772}" type="presParOf" srcId="{CFAE42E4-15C1-401C-B51E-CDE5706362D4}" destId="{901A50AE-DC16-4AF9-B9CF-AA14B1CA8761}" srcOrd="11" destOrd="0" presId="urn:microsoft.com/office/officeart/2005/8/layout/cycle8"/>
    <dgm:cxn modelId="{D3F931FC-89C5-4E1C-A679-0C7800FEFB44}" type="presParOf" srcId="{CFAE42E4-15C1-401C-B51E-CDE5706362D4}" destId="{39644F30-7EDB-4B96-A6DC-29E5A5AA751F}" srcOrd="12" destOrd="0" presId="urn:microsoft.com/office/officeart/2005/8/layout/cycle8"/>
    <dgm:cxn modelId="{F661DBF8-A312-4ECF-BCBE-481B75423DE5}" type="presParOf" srcId="{CFAE42E4-15C1-401C-B51E-CDE5706362D4}" destId="{D178068B-0803-4D77-83E4-2AD3144E0E06}" srcOrd="13" destOrd="0" presId="urn:microsoft.com/office/officeart/2005/8/layout/cycle8"/>
    <dgm:cxn modelId="{E41BA735-E5C2-41FE-8253-A5EE60E63412}"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C260B6F3-29FA-4AC4-8D30-AC35380A119A}" type="presOf" srcId="{5EED877B-F437-4A9D-B59F-5AEC8C3E477F}" destId="{40A9C332-5DEF-44AA-96B4-E935305F12E7}" srcOrd="1" destOrd="0" presId="urn:microsoft.com/office/officeart/2005/8/layout/cycle8"/>
    <dgm:cxn modelId="{DBC128CC-B487-47C3-B5E6-1EB4E2CB365D}" type="presOf" srcId="{7CEA811C-C8E9-4479-B4DA-86BD64ABD65A}" destId="{88FEF28E-B768-49FA-886F-30266FBB128A}" srcOrd="1" destOrd="0" presId="urn:microsoft.com/office/officeart/2005/8/layout/cycle8"/>
    <dgm:cxn modelId="{B9381FFF-7A3A-4EF5-AB5A-C3C4CFA56E78}" type="presOf" srcId="{FBE184CF-E8EC-4933-B8A9-9EF0539A407C}" destId="{51919D07-3949-4A40-8A17-66380594638F}" srcOrd="0" destOrd="0" presId="urn:microsoft.com/office/officeart/2005/8/layout/cycle8"/>
    <dgm:cxn modelId="{C8AC86CD-A584-4B1F-9464-B66EEF1DE8D0}" type="presOf" srcId="{7CEA811C-C8E9-4479-B4DA-86BD64ABD65A}" destId="{128F5F69-32A1-40E8-8A4B-B77ADF965774}" srcOrd="0"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EC70F0DC-4169-40D4-919F-3DAAF4819C4C}" type="presOf" srcId="{66C597CA-F82D-465A-B7A4-79EE25AE5FC1}" destId="{CFAE42E4-15C1-401C-B51E-CDE5706362D4}" srcOrd="0" destOrd="0" presId="urn:microsoft.com/office/officeart/2005/8/layout/cycle8"/>
    <dgm:cxn modelId="{5F4D9B5F-6BC2-4C37-8DDB-34318F8504F7}" type="presOf" srcId="{5EED877B-F437-4A9D-B59F-5AEC8C3E477F}" destId="{7471E471-9448-44D7-8E8D-29A7486A3666}" srcOrd="0"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14A78F49-A6B1-41CA-AF28-9313BEAF78C3}" type="presOf" srcId="{FBE184CF-E8EC-4933-B8A9-9EF0539A407C}" destId="{901A50AE-DC16-4AF9-B9CF-AA14B1CA8761}" srcOrd="1" destOrd="0" presId="urn:microsoft.com/office/officeart/2005/8/layout/cycle8"/>
    <dgm:cxn modelId="{3B9B06A1-A16D-49D4-9706-9E32056C9499}" srcId="{66C597CA-F82D-465A-B7A4-79EE25AE5FC1}" destId="{7CEA811C-C8E9-4479-B4DA-86BD64ABD65A}" srcOrd="1" destOrd="0" parTransId="{0F1FEE95-3E48-4B29-AE23-A594ED731073}" sibTransId="{CF30A012-13D0-42EF-919F-998598A73FC9}"/>
    <dgm:cxn modelId="{D459AA25-CAF2-4A7A-9C92-09B0460C3472}" type="presParOf" srcId="{CFAE42E4-15C1-401C-B51E-CDE5706362D4}" destId="{7471E471-9448-44D7-8E8D-29A7486A3666}" srcOrd="0" destOrd="0" presId="urn:microsoft.com/office/officeart/2005/8/layout/cycle8"/>
    <dgm:cxn modelId="{747D956B-A5E2-40C2-8B06-83E974CDC2A6}" type="presParOf" srcId="{CFAE42E4-15C1-401C-B51E-CDE5706362D4}" destId="{06799058-A51E-488E-A012-CFCA16862AE0}" srcOrd="1" destOrd="0" presId="urn:microsoft.com/office/officeart/2005/8/layout/cycle8"/>
    <dgm:cxn modelId="{8A5A86DB-FA2F-4BF8-9F90-F717699C47C1}" type="presParOf" srcId="{CFAE42E4-15C1-401C-B51E-CDE5706362D4}" destId="{7C77C446-813A-4D5D-AA33-F67F6A4BA00A}" srcOrd="2" destOrd="0" presId="urn:microsoft.com/office/officeart/2005/8/layout/cycle8"/>
    <dgm:cxn modelId="{90A6494D-BD85-48A0-B412-226336985291}" type="presParOf" srcId="{CFAE42E4-15C1-401C-B51E-CDE5706362D4}" destId="{40A9C332-5DEF-44AA-96B4-E935305F12E7}" srcOrd="3" destOrd="0" presId="urn:microsoft.com/office/officeart/2005/8/layout/cycle8"/>
    <dgm:cxn modelId="{6FBA983F-BB86-434F-8ABB-05E69A3B167E}" type="presParOf" srcId="{CFAE42E4-15C1-401C-B51E-CDE5706362D4}" destId="{128F5F69-32A1-40E8-8A4B-B77ADF965774}" srcOrd="4" destOrd="0" presId="urn:microsoft.com/office/officeart/2005/8/layout/cycle8"/>
    <dgm:cxn modelId="{B1392716-E1CF-4FE5-9888-2B87AE4C118B}" type="presParOf" srcId="{CFAE42E4-15C1-401C-B51E-CDE5706362D4}" destId="{C0939624-8844-48E8-AD0A-9DF4736F0D1F}" srcOrd="5" destOrd="0" presId="urn:microsoft.com/office/officeart/2005/8/layout/cycle8"/>
    <dgm:cxn modelId="{BED07734-13BE-4097-B2F4-57BA962B3CC7}" type="presParOf" srcId="{CFAE42E4-15C1-401C-B51E-CDE5706362D4}" destId="{71D84C1D-2230-4B7D-A461-03521D793AB4}" srcOrd="6" destOrd="0" presId="urn:microsoft.com/office/officeart/2005/8/layout/cycle8"/>
    <dgm:cxn modelId="{21BF7348-8482-4CED-AEBE-0A540FC2CC53}" type="presParOf" srcId="{CFAE42E4-15C1-401C-B51E-CDE5706362D4}" destId="{88FEF28E-B768-49FA-886F-30266FBB128A}" srcOrd="7" destOrd="0" presId="urn:microsoft.com/office/officeart/2005/8/layout/cycle8"/>
    <dgm:cxn modelId="{2E4DE65F-CB06-4C8A-BB5D-CA733BBA81DB}" type="presParOf" srcId="{CFAE42E4-15C1-401C-B51E-CDE5706362D4}" destId="{51919D07-3949-4A40-8A17-66380594638F}" srcOrd="8" destOrd="0" presId="urn:microsoft.com/office/officeart/2005/8/layout/cycle8"/>
    <dgm:cxn modelId="{6B10C72E-FD70-4D8E-8999-1E76A44B096B}" type="presParOf" srcId="{CFAE42E4-15C1-401C-B51E-CDE5706362D4}" destId="{406BA33D-E827-44AF-8187-5438D2E74F59}" srcOrd="9" destOrd="0" presId="urn:microsoft.com/office/officeart/2005/8/layout/cycle8"/>
    <dgm:cxn modelId="{35C438D1-D1F9-4865-8503-E7D5D09F311A}" type="presParOf" srcId="{CFAE42E4-15C1-401C-B51E-CDE5706362D4}" destId="{DF928B35-D175-4FF2-9AAC-578438D50885}" srcOrd="10" destOrd="0" presId="urn:microsoft.com/office/officeart/2005/8/layout/cycle8"/>
    <dgm:cxn modelId="{4B99D181-171F-415B-947F-C2F0AA39BE4D}" type="presParOf" srcId="{CFAE42E4-15C1-401C-B51E-CDE5706362D4}" destId="{901A50AE-DC16-4AF9-B9CF-AA14B1CA8761}" srcOrd="11" destOrd="0" presId="urn:microsoft.com/office/officeart/2005/8/layout/cycle8"/>
    <dgm:cxn modelId="{4A839424-DA8C-4E9D-A86F-E9D430560367}" type="presParOf" srcId="{CFAE42E4-15C1-401C-B51E-CDE5706362D4}" destId="{39644F30-7EDB-4B96-A6DC-29E5A5AA751F}" srcOrd="12" destOrd="0" presId="urn:microsoft.com/office/officeart/2005/8/layout/cycle8"/>
    <dgm:cxn modelId="{701F63F6-43FE-4923-8E53-EB3F9A3E319E}" type="presParOf" srcId="{CFAE42E4-15C1-401C-B51E-CDE5706362D4}" destId="{D178068B-0803-4D77-83E4-2AD3144E0E06}" srcOrd="13" destOrd="0" presId="urn:microsoft.com/office/officeart/2005/8/layout/cycle8"/>
    <dgm:cxn modelId="{C0D0196A-9C58-4175-8CAC-703BA6EE896B}"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155A93C2-95DB-415E-B8D1-612BD513AF12}" type="presOf" srcId="{7CEA811C-C8E9-4479-B4DA-86BD64ABD65A}" destId="{128F5F69-32A1-40E8-8A4B-B77ADF965774}" srcOrd="0" destOrd="0" presId="urn:microsoft.com/office/officeart/2005/8/layout/cycle8"/>
    <dgm:cxn modelId="{5C3EE333-F3A4-4873-B6C6-BD728A72F023}" type="presOf" srcId="{FBE184CF-E8EC-4933-B8A9-9EF0539A407C}" destId="{901A50AE-DC16-4AF9-B9CF-AA14B1CA8761}" srcOrd="1"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5F388401-9551-4AB8-8FA2-989C6798B11F}" type="presOf" srcId="{5EED877B-F437-4A9D-B59F-5AEC8C3E477F}" destId="{7471E471-9448-44D7-8E8D-29A7486A3666}" srcOrd="0" destOrd="0" presId="urn:microsoft.com/office/officeart/2005/8/layout/cycle8"/>
    <dgm:cxn modelId="{45FD78E4-F014-440A-AC48-C8EE33C4C59B}" type="presOf" srcId="{66C597CA-F82D-465A-B7A4-79EE25AE5FC1}" destId="{CFAE42E4-15C1-401C-B51E-CDE5706362D4}" srcOrd="0" destOrd="0" presId="urn:microsoft.com/office/officeart/2005/8/layout/cycle8"/>
    <dgm:cxn modelId="{A9FEC0B7-EC6F-4FFB-9ED7-D0DE927046B1}" type="presOf" srcId="{7CEA811C-C8E9-4479-B4DA-86BD64ABD65A}" destId="{88FEF28E-B768-49FA-886F-30266FBB128A}" srcOrd="1" destOrd="0" presId="urn:microsoft.com/office/officeart/2005/8/layout/cycle8"/>
    <dgm:cxn modelId="{BB4766F4-6A4D-4A34-B61B-83BC76330156}" type="presOf" srcId="{FBE184CF-E8EC-4933-B8A9-9EF0539A407C}" destId="{51919D07-3949-4A40-8A17-66380594638F}" srcOrd="0"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321FE803-986E-4A39-AE06-8C11AFDC6936}" type="presOf" srcId="{5EED877B-F437-4A9D-B59F-5AEC8C3E477F}" destId="{40A9C332-5DEF-44AA-96B4-E935305F12E7}" srcOrd="1" destOrd="0" presId="urn:microsoft.com/office/officeart/2005/8/layout/cycle8"/>
    <dgm:cxn modelId="{3B9B06A1-A16D-49D4-9706-9E32056C9499}" srcId="{66C597CA-F82D-465A-B7A4-79EE25AE5FC1}" destId="{7CEA811C-C8E9-4479-B4DA-86BD64ABD65A}" srcOrd="1" destOrd="0" parTransId="{0F1FEE95-3E48-4B29-AE23-A594ED731073}" sibTransId="{CF30A012-13D0-42EF-919F-998598A73FC9}"/>
    <dgm:cxn modelId="{A55D23DA-D57E-4A2C-BE07-D27323FE9A57}" type="presParOf" srcId="{CFAE42E4-15C1-401C-B51E-CDE5706362D4}" destId="{7471E471-9448-44D7-8E8D-29A7486A3666}" srcOrd="0" destOrd="0" presId="urn:microsoft.com/office/officeart/2005/8/layout/cycle8"/>
    <dgm:cxn modelId="{195E8447-1A26-4FE0-878F-9E4B7811AE7A}" type="presParOf" srcId="{CFAE42E4-15C1-401C-B51E-CDE5706362D4}" destId="{06799058-A51E-488E-A012-CFCA16862AE0}" srcOrd="1" destOrd="0" presId="urn:microsoft.com/office/officeart/2005/8/layout/cycle8"/>
    <dgm:cxn modelId="{0E3A04F2-18D0-40DC-B3CE-9FB790372D5A}" type="presParOf" srcId="{CFAE42E4-15C1-401C-B51E-CDE5706362D4}" destId="{7C77C446-813A-4D5D-AA33-F67F6A4BA00A}" srcOrd="2" destOrd="0" presId="urn:microsoft.com/office/officeart/2005/8/layout/cycle8"/>
    <dgm:cxn modelId="{82154862-F1B3-4405-B004-2F602689357E}" type="presParOf" srcId="{CFAE42E4-15C1-401C-B51E-CDE5706362D4}" destId="{40A9C332-5DEF-44AA-96B4-E935305F12E7}" srcOrd="3" destOrd="0" presId="urn:microsoft.com/office/officeart/2005/8/layout/cycle8"/>
    <dgm:cxn modelId="{D6C61E9D-C7BD-4A81-9B5D-8FE2BC98BB63}" type="presParOf" srcId="{CFAE42E4-15C1-401C-B51E-CDE5706362D4}" destId="{128F5F69-32A1-40E8-8A4B-B77ADF965774}" srcOrd="4" destOrd="0" presId="urn:microsoft.com/office/officeart/2005/8/layout/cycle8"/>
    <dgm:cxn modelId="{8102A63F-622B-45F4-8558-97B395815B26}" type="presParOf" srcId="{CFAE42E4-15C1-401C-B51E-CDE5706362D4}" destId="{C0939624-8844-48E8-AD0A-9DF4736F0D1F}" srcOrd="5" destOrd="0" presId="urn:microsoft.com/office/officeart/2005/8/layout/cycle8"/>
    <dgm:cxn modelId="{DC1FBC52-A9C7-4343-B09A-D5755DFC815A}" type="presParOf" srcId="{CFAE42E4-15C1-401C-B51E-CDE5706362D4}" destId="{71D84C1D-2230-4B7D-A461-03521D793AB4}" srcOrd="6" destOrd="0" presId="urn:microsoft.com/office/officeart/2005/8/layout/cycle8"/>
    <dgm:cxn modelId="{F51C85D1-6802-4AAF-8B6C-0C831640B3DB}" type="presParOf" srcId="{CFAE42E4-15C1-401C-B51E-CDE5706362D4}" destId="{88FEF28E-B768-49FA-886F-30266FBB128A}" srcOrd="7" destOrd="0" presId="urn:microsoft.com/office/officeart/2005/8/layout/cycle8"/>
    <dgm:cxn modelId="{A0BDA89F-BA7F-4E0F-82AD-55C3348DD11F}" type="presParOf" srcId="{CFAE42E4-15C1-401C-B51E-CDE5706362D4}" destId="{51919D07-3949-4A40-8A17-66380594638F}" srcOrd="8" destOrd="0" presId="urn:microsoft.com/office/officeart/2005/8/layout/cycle8"/>
    <dgm:cxn modelId="{865ADF22-3307-4AB7-9398-2D317814387A}" type="presParOf" srcId="{CFAE42E4-15C1-401C-B51E-CDE5706362D4}" destId="{406BA33D-E827-44AF-8187-5438D2E74F59}" srcOrd="9" destOrd="0" presId="urn:microsoft.com/office/officeart/2005/8/layout/cycle8"/>
    <dgm:cxn modelId="{978479E7-FE47-4FA7-B02D-57097E73C78A}" type="presParOf" srcId="{CFAE42E4-15C1-401C-B51E-CDE5706362D4}" destId="{DF928B35-D175-4FF2-9AAC-578438D50885}" srcOrd="10" destOrd="0" presId="urn:microsoft.com/office/officeart/2005/8/layout/cycle8"/>
    <dgm:cxn modelId="{A33C686F-0FA8-4922-B914-0EBF61F13E2E}" type="presParOf" srcId="{CFAE42E4-15C1-401C-B51E-CDE5706362D4}" destId="{901A50AE-DC16-4AF9-B9CF-AA14B1CA8761}" srcOrd="11" destOrd="0" presId="urn:microsoft.com/office/officeart/2005/8/layout/cycle8"/>
    <dgm:cxn modelId="{A0F4664C-D7B0-46C7-BF22-FF9D727F9603}" type="presParOf" srcId="{CFAE42E4-15C1-401C-B51E-CDE5706362D4}" destId="{39644F30-7EDB-4B96-A6DC-29E5A5AA751F}" srcOrd="12" destOrd="0" presId="urn:microsoft.com/office/officeart/2005/8/layout/cycle8"/>
    <dgm:cxn modelId="{AC694F04-250C-478A-AEF9-0447ABB43D43}" type="presParOf" srcId="{CFAE42E4-15C1-401C-B51E-CDE5706362D4}" destId="{D178068B-0803-4D77-83E4-2AD3144E0E06}" srcOrd="13" destOrd="0" presId="urn:microsoft.com/office/officeart/2005/8/layout/cycle8"/>
    <dgm:cxn modelId="{C6280816-C724-499F-A61E-276EBCAD144F}"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07F24A8C-281F-4F32-8D1D-EA1615EC0544}" type="presOf" srcId="{5EED877B-F437-4A9D-B59F-5AEC8C3E477F}" destId="{40A9C332-5DEF-44AA-96B4-E935305F12E7}" srcOrd="1" destOrd="0" presId="urn:microsoft.com/office/officeart/2005/8/layout/cycle8"/>
    <dgm:cxn modelId="{4263A6AA-C414-4892-B1D7-39D813526AB0}" type="presOf" srcId="{FBE184CF-E8EC-4933-B8A9-9EF0539A407C}" destId="{901A50AE-DC16-4AF9-B9CF-AA14B1CA8761}" srcOrd="1" destOrd="0" presId="urn:microsoft.com/office/officeart/2005/8/layout/cycle8"/>
    <dgm:cxn modelId="{6223319A-F521-4308-B386-FCF1B40DE62D}" type="presOf" srcId="{7CEA811C-C8E9-4479-B4DA-86BD64ABD65A}" destId="{128F5F69-32A1-40E8-8A4B-B77ADF965774}" srcOrd="0"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20089294-DD5D-41E6-B00B-747F16037F13}" type="presOf" srcId="{5EED877B-F437-4A9D-B59F-5AEC8C3E477F}" destId="{7471E471-9448-44D7-8E8D-29A7486A3666}" srcOrd="0" destOrd="0" presId="urn:microsoft.com/office/officeart/2005/8/layout/cycle8"/>
    <dgm:cxn modelId="{BAF3FC08-54E1-4400-B933-2826431E1ED4}" type="presOf" srcId="{66C597CA-F82D-465A-B7A4-79EE25AE5FC1}" destId="{CFAE42E4-15C1-401C-B51E-CDE5706362D4}" srcOrd="0" destOrd="0" presId="urn:microsoft.com/office/officeart/2005/8/layout/cycle8"/>
    <dgm:cxn modelId="{710596B5-5A02-4427-8236-D0638EF21380}" type="presOf" srcId="{FBE184CF-E8EC-4933-B8A9-9EF0539A407C}" destId="{51919D07-3949-4A40-8A17-66380594638F}" srcOrd="0"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3B2B827B-B105-4868-975B-58775938F3C3}" type="presOf" srcId="{7CEA811C-C8E9-4479-B4DA-86BD64ABD65A}" destId="{88FEF28E-B768-49FA-886F-30266FBB128A}" srcOrd="1" destOrd="0" presId="urn:microsoft.com/office/officeart/2005/8/layout/cycle8"/>
    <dgm:cxn modelId="{3B9B06A1-A16D-49D4-9706-9E32056C9499}" srcId="{66C597CA-F82D-465A-B7A4-79EE25AE5FC1}" destId="{7CEA811C-C8E9-4479-B4DA-86BD64ABD65A}" srcOrd="1" destOrd="0" parTransId="{0F1FEE95-3E48-4B29-AE23-A594ED731073}" sibTransId="{CF30A012-13D0-42EF-919F-998598A73FC9}"/>
    <dgm:cxn modelId="{7C08F295-E2C4-419D-93D9-6211A0131144}" type="presParOf" srcId="{CFAE42E4-15C1-401C-B51E-CDE5706362D4}" destId="{7471E471-9448-44D7-8E8D-29A7486A3666}" srcOrd="0" destOrd="0" presId="urn:microsoft.com/office/officeart/2005/8/layout/cycle8"/>
    <dgm:cxn modelId="{A8FF8E59-658E-4741-AAF4-5278E430AEFD}" type="presParOf" srcId="{CFAE42E4-15C1-401C-B51E-CDE5706362D4}" destId="{06799058-A51E-488E-A012-CFCA16862AE0}" srcOrd="1" destOrd="0" presId="urn:microsoft.com/office/officeart/2005/8/layout/cycle8"/>
    <dgm:cxn modelId="{540E54A1-20D2-4906-82C5-F18C6EADA7CA}" type="presParOf" srcId="{CFAE42E4-15C1-401C-B51E-CDE5706362D4}" destId="{7C77C446-813A-4D5D-AA33-F67F6A4BA00A}" srcOrd="2" destOrd="0" presId="urn:microsoft.com/office/officeart/2005/8/layout/cycle8"/>
    <dgm:cxn modelId="{EB58D239-00CE-4C59-B9A4-9ECFC77FFEE9}" type="presParOf" srcId="{CFAE42E4-15C1-401C-B51E-CDE5706362D4}" destId="{40A9C332-5DEF-44AA-96B4-E935305F12E7}" srcOrd="3" destOrd="0" presId="urn:microsoft.com/office/officeart/2005/8/layout/cycle8"/>
    <dgm:cxn modelId="{ED01F087-D176-4DD5-9696-9892AB4075FF}" type="presParOf" srcId="{CFAE42E4-15C1-401C-B51E-CDE5706362D4}" destId="{128F5F69-32A1-40E8-8A4B-B77ADF965774}" srcOrd="4" destOrd="0" presId="urn:microsoft.com/office/officeart/2005/8/layout/cycle8"/>
    <dgm:cxn modelId="{B9AF5EC4-EA5F-4118-AD20-FCC64682F723}" type="presParOf" srcId="{CFAE42E4-15C1-401C-B51E-CDE5706362D4}" destId="{C0939624-8844-48E8-AD0A-9DF4736F0D1F}" srcOrd="5" destOrd="0" presId="urn:microsoft.com/office/officeart/2005/8/layout/cycle8"/>
    <dgm:cxn modelId="{D68539F8-D93E-4A6E-A3F5-F18F45D296B8}" type="presParOf" srcId="{CFAE42E4-15C1-401C-B51E-CDE5706362D4}" destId="{71D84C1D-2230-4B7D-A461-03521D793AB4}" srcOrd="6" destOrd="0" presId="urn:microsoft.com/office/officeart/2005/8/layout/cycle8"/>
    <dgm:cxn modelId="{BE3382A5-24F4-456D-B3D9-71D74142D174}" type="presParOf" srcId="{CFAE42E4-15C1-401C-B51E-CDE5706362D4}" destId="{88FEF28E-B768-49FA-886F-30266FBB128A}" srcOrd="7" destOrd="0" presId="urn:microsoft.com/office/officeart/2005/8/layout/cycle8"/>
    <dgm:cxn modelId="{34EFB06A-C7FC-403F-A457-2695058B88C7}" type="presParOf" srcId="{CFAE42E4-15C1-401C-B51E-CDE5706362D4}" destId="{51919D07-3949-4A40-8A17-66380594638F}" srcOrd="8" destOrd="0" presId="urn:microsoft.com/office/officeart/2005/8/layout/cycle8"/>
    <dgm:cxn modelId="{08BA9F8F-98F1-4E2E-9DD2-214D196FA3D5}" type="presParOf" srcId="{CFAE42E4-15C1-401C-B51E-CDE5706362D4}" destId="{406BA33D-E827-44AF-8187-5438D2E74F59}" srcOrd="9" destOrd="0" presId="urn:microsoft.com/office/officeart/2005/8/layout/cycle8"/>
    <dgm:cxn modelId="{AA1F98BB-2341-47FF-88FE-C66AADFA926A}" type="presParOf" srcId="{CFAE42E4-15C1-401C-B51E-CDE5706362D4}" destId="{DF928B35-D175-4FF2-9AAC-578438D50885}" srcOrd="10" destOrd="0" presId="urn:microsoft.com/office/officeart/2005/8/layout/cycle8"/>
    <dgm:cxn modelId="{1E65970F-12DD-4E13-916E-EBB5874F6C7D}" type="presParOf" srcId="{CFAE42E4-15C1-401C-B51E-CDE5706362D4}" destId="{901A50AE-DC16-4AF9-B9CF-AA14B1CA8761}" srcOrd="11" destOrd="0" presId="urn:microsoft.com/office/officeart/2005/8/layout/cycle8"/>
    <dgm:cxn modelId="{55A89FBF-846B-44E8-B391-5DDDFDC1FA3E}" type="presParOf" srcId="{CFAE42E4-15C1-401C-B51E-CDE5706362D4}" destId="{39644F30-7EDB-4B96-A6DC-29E5A5AA751F}" srcOrd="12" destOrd="0" presId="urn:microsoft.com/office/officeart/2005/8/layout/cycle8"/>
    <dgm:cxn modelId="{3B015895-F531-45E1-AEB5-24E4D635AE65}" type="presParOf" srcId="{CFAE42E4-15C1-401C-B51E-CDE5706362D4}" destId="{D178068B-0803-4D77-83E4-2AD3144E0E06}" srcOrd="13" destOrd="0" presId="urn:microsoft.com/office/officeart/2005/8/layout/cycle8"/>
    <dgm:cxn modelId="{4406A60F-B9C5-427E-A90F-FECC880521A6}"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6A672D69-8AA7-4CC0-A1E7-D61C216236DF}" type="presOf" srcId="{5EED877B-F437-4A9D-B59F-5AEC8C3E477F}" destId="{7471E471-9448-44D7-8E8D-29A7486A3666}" srcOrd="0" destOrd="0" presId="urn:microsoft.com/office/officeart/2005/8/layout/cycle8"/>
    <dgm:cxn modelId="{5EC5B6A5-3AAD-469C-B5D6-6FEAAC44AD52}" type="presOf" srcId="{FBE184CF-E8EC-4933-B8A9-9EF0539A407C}" destId="{901A50AE-DC16-4AF9-B9CF-AA14B1CA8761}" srcOrd="1" destOrd="0" presId="urn:microsoft.com/office/officeart/2005/8/layout/cycle8"/>
    <dgm:cxn modelId="{295212B4-25BB-4E96-B885-79BEB1DA14C5}" type="presOf" srcId="{66C597CA-F82D-465A-B7A4-79EE25AE5FC1}" destId="{CFAE42E4-15C1-401C-B51E-CDE5706362D4}" srcOrd="0"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D8826C98-3FF7-4BDB-A824-18577DF869FF}" type="presOf" srcId="{7CEA811C-C8E9-4479-B4DA-86BD64ABD65A}" destId="{128F5F69-32A1-40E8-8A4B-B77ADF965774}" srcOrd="0"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6692A0C6-009D-4AFF-9BF0-5C4013E9EAE5}" type="presOf" srcId="{5EED877B-F437-4A9D-B59F-5AEC8C3E477F}" destId="{40A9C332-5DEF-44AA-96B4-E935305F12E7}" srcOrd="1" destOrd="0" presId="urn:microsoft.com/office/officeart/2005/8/layout/cycle8"/>
    <dgm:cxn modelId="{DB35AB6F-96E3-4E2F-87BB-824E0BC845F8}" type="presOf" srcId="{FBE184CF-E8EC-4933-B8A9-9EF0539A407C}" destId="{51919D07-3949-4A40-8A17-66380594638F}" srcOrd="0" destOrd="0" presId="urn:microsoft.com/office/officeart/2005/8/layout/cycle8"/>
    <dgm:cxn modelId="{3B9B06A1-A16D-49D4-9706-9E32056C9499}" srcId="{66C597CA-F82D-465A-B7A4-79EE25AE5FC1}" destId="{7CEA811C-C8E9-4479-B4DA-86BD64ABD65A}" srcOrd="1" destOrd="0" parTransId="{0F1FEE95-3E48-4B29-AE23-A594ED731073}" sibTransId="{CF30A012-13D0-42EF-919F-998598A73FC9}"/>
    <dgm:cxn modelId="{97C565EA-305C-4B7D-9606-40287A4B5694}" type="presOf" srcId="{7CEA811C-C8E9-4479-B4DA-86BD64ABD65A}" destId="{88FEF28E-B768-49FA-886F-30266FBB128A}" srcOrd="1" destOrd="0" presId="urn:microsoft.com/office/officeart/2005/8/layout/cycle8"/>
    <dgm:cxn modelId="{1BD1E9AC-9445-40E0-910C-FBBDC301F718}" type="presParOf" srcId="{CFAE42E4-15C1-401C-B51E-CDE5706362D4}" destId="{7471E471-9448-44D7-8E8D-29A7486A3666}" srcOrd="0" destOrd="0" presId="urn:microsoft.com/office/officeart/2005/8/layout/cycle8"/>
    <dgm:cxn modelId="{C436054D-4760-4D55-9FB1-791BD57CE84B}" type="presParOf" srcId="{CFAE42E4-15C1-401C-B51E-CDE5706362D4}" destId="{06799058-A51E-488E-A012-CFCA16862AE0}" srcOrd="1" destOrd="0" presId="urn:microsoft.com/office/officeart/2005/8/layout/cycle8"/>
    <dgm:cxn modelId="{EC962601-FD1D-4ACE-9FDC-0A6BA7D7A2DF}" type="presParOf" srcId="{CFAE42E4-15C1-401C-B51E-CDE5706362D4}" destId="{7C77C446-813A-4D5D-AA33-F67F6A4BA00A}" srcOrd="2" destOrd="0" presId="urn:microsoft.com/office/officeart/2005/8/layout/cycle8"/>
    <dgm:cxn modelId="{51AA3FAA-D947-405B-A8CF-EEEF24A07E55}" type="presParOf" srcId="{CFAE42E4-15C1-401C-B51E-CDE5706362D4}" destId="{40A9C332-5DEF-44AA-96B4-E935305F12E7}" srcOrd="3" destOrd="0" presId="urn:microsoft.com/office/officeart/2005/8/layout/cycle8"/>
    <dgm:cxn modelId="{EA2F4792-065E-42F6-B47D-8334E5082867}" type="presParOf" srcId="{CFAE42E4-15C1-401C-B51E-CDE5706362D4}" destId="{128F5F69-32A1-40E8-8A4B-B77ADF965774}" srcOrd="4" destOrd="0" presId="urn:microsoft.com/office/officeart/2005/8/layout/cycle8"/>
    <dgm:cxn modelId="{748ADC4B-BFF6-4387-B537-63A8DBD0287C}" type="presParOf" srcId="{CFAE42E4-15C1-401C-B51E-CDE5706362D4}" destId="{C0939624-8844-48E8-AD0A-9DF4736F0D1F}" srcOrd="5" destOrd="0" presId="urn:microsoft.com/office/officeart/2005/8/layout/cycle8"/>
    <dgm:cxn modelId="{A3E14E76-BBED-4230-8129-1DF74DBC781A}" type="presParOf" srcId="{CFAE42E4-15C1-401C-B51E-CDE5706362D4}" destId="{71D84C1D-2230-4B7D-A461-03521D793AB4}" srcOrd="6" destOrd="0" presId="urn:microsoft.com/office/officeart/2005/8/layout/cycle8"/>
    <dgm:cxn modelId="{51A3D2F9-7E9A-4D60-A00D-6DEA93E7D418}" type="presParOf" srcId="{CFAE42E4-15C1-401C-B51E-CDE5706362D4}" destId="{88FEF28E-B768-49FA-886F-30266FBB128A}" srcOrd="7" destOrd="0" presId="urn:microsoft.com/office/officeart/2005/8/layout/cycle8"/>
    <dgm:cxn modelId="{050AD660-9417-4427-87F0-5C63798801C0}" type="presParOf" srcId="{CFAE42E4-15C1-401C-B51E-CDE5706362D4}" destId="{51919D07-3949-4A40-8A17-66380594638F}" srcOrd="8" destOrd="0" presId="urn:microsoft.com/office/officeart/2005/8/layout/cycle8"/>
    <dgm:cxn modelId="{6AB56E29-8C5D-4534-81FD-4B04C17DF841}" type="presParOf" srcId="{CFAE42E4-15C1-401C-B51E-CDE5706362D4}" destId="{406BA33D-E827-44AF-8187-5438D2E74F59}" srcOrd="9" destOrd="0" presId="urn:microsoft.com/office/officeart/2005/8/layout/cycle8"/>
    <dgm:cxn modelId="{C80CF2BB-752D-4A56-AB96-2D107A9E11C4}" type="presParOf" srcId="{CFAE42E4-15C1-401C-B51E-CDE5706362D4}" destId="{DF928B35-D175-4FF2-9AAC-578438D50885}" srcOrd="10" destOrd="0" presId="urn:microsoft.com/office/officeart/2005/8/layout/cycle8"/>
    <dgm:cxn modelId="{1949A0AE-7CF0-428B-A607-2844C5525C8F}" type="presParOf" srcId="{CFAE42E4-15C1-401C-B51E-CDE5706362D4}" destId="{901A50AE-DC16-4AF9-B9CF-AA14B1CA8761}" srcOrd="11" destOrd="0" presId="urn:microsoft.com/office/officeart/2005/8/layout/cycle8"/>
    <dgm:cxn modelId="{8BF79821-F28D-46E3-B1D8-108D143E55CD}" type="presParOf" srcId="{CFAE42E4-15C1-401C-B51E-CDE5706362D4}" destId="{39644F30-7EDB-4B96-A6DC-29E5A5AA751F}" srcOrd="12" destOrd="0" presId="urn:microsoft.com/office/officeart/2005/8/layout/cycle8"/>
    <dgm:cxn modelId="{776062C7-D5B9-499E-B49D-74754EA7DC9D}" type="presParOf" srcId="{CFAE42E4-15C1-401C-B51E-CDE5706362D4}" destId="{D178068B-0803-4D77-83E4-2AD3144E0E06}" srcOrd="13" destOrd="0" presId="urn:microsoft.com/office/officeart/2005/8/layout/cycle8"/>
    <dgm:cxn modelId="{A74A7173-D1DC-47D7-B833-55282F549518}"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E76A6DE2-D7C4-4538-BE8D-AA42B911116B}" type="presOf" srcId="{7CEA811C-C8E9-4479-B4DA-86BD64ABD65A}" destId="{128F5F69-32A1-40E8-8A4B-B77ADF965774}" srcOrd="0" destOrd="0" presId="urn:microsoft.com/office/officeart/2005/8/layout/cycle8"/>
    <dgm:cxn modelId="{CB7B01C2-B886-42AF-B73C-BAF645837EC6}" type="presOf" srcId="{5EED877B-F437-4A9D-B59F-5AEC8C3E477F}" destId="{40A9C332-5DEF-44AA-96B4-E935305F12E7}" srcOrd="1"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F7645D16-C226-4A4F-89CF-AC7C165ED7A0}" type="presOf" srcId="{FBE184CF-E8EC-4933-B8A9-9EF0539A407C}" destId="{901A50AE-DC16-4AF9-B9CF-AA14B1CA8761}" srcOrd="1" destOrd="0" presId="urn:microsoft.com/office/officeart/2005/8/layout/cycle8"/>
    <dgm:cxn modelId="{05E3AB8E-5BDD-4816-82CA-EB8F83978296}" type="presOf" srcId="{FBE184CF-E8EC-4933-B8A9-9EF0539A407C}" destId="{51919D07-3949-4A40-8A17-66380594638F}" srcOrd="0" destOrd="0" presId="urn:microsoft.com/office/officeart/2005/8/layout/cycle8"/>
    <dgm:cxn modelId="{4D7F38A1-CC33-4815-9BF8-601EE9931A59}" type="presOf" srcId="{5EED877B-F437-4A9D-B59F-5AEC8C3E477F}" destId="{7471E471-9448-44D7-8E8D-29A7486A3666}" srcOrd="0" destOrd="0" presId="urn:microsoft.com/office/officeart/2005/8/layout/cycle8"/>
    <dgm:cxn modelId="{CC57B704-13F4-41F3-91FF-DEE3A9B5FF4B}" type="presOf" srcId="{66C597CA-F82D-465A-B7A4-79EE25AE5FC1}" destId="{CFAE42E4-15C1-401C-B51E-CDE5706362D4}" srcOrd="0" destOrd="0" presId="urn:microsoft.com/office/officeart/2005/8/layout/cycle8"/>
    <dgm:cxn modelId="{F5127937-DD08-4DE7-90E8-36A46A3AB192}" type="presOf" srcId="{7CEA811C-C8E9-4479-B4DA-86BD64ABD65A}" destId="{88FEF28E-B768-49FA-886F-30266FBB128A}" srcOrd="1" destOrd="0" presId="urn:microsoft.com/office/officeart/2005/8/layout/cycle8"/>
    <dgm:cxn modelId="{4A65A900-7C8F-44E3-B126-A5CE375EC4A6}" srcId="{66C597CA-F82D-465A-B7A4-79EE25AE5FC1}" destId="{5EED877B-F437-4A9D-B59F-5AEC8C3E477F}" srcOrd="0" destOrd="0" parTransId="{018D5C6D-FAA7-4E28-BA20-F21369AD6AA0}" sibTransId="{F48315D0-D78B-495B-A253-B71B110D424B}"/>
    <dgm:cxn modelId="{3B9B06A1-A16D-49D4-9706-9E32056C9499}" srcId="{66C597CA-F82D-465A-B7A4-79EE25AE5FC1}" destId="{7CEA811C-C8E9-4479-B4DA-86BD64ABD65A}" srcOrd="1" destOrd="0" parTransId="{0F1FEE95-3E48-4B29-AE23-A594ED731073}" sibTransId="{CF30A012-13D0-42EF-919F-998598A73FC9}"/>
    <dgm:cxn modelId="{B636D0A5-36BA-4327-8C9D-B95B6BBFF00E}" type="presParOf" srcId="{CFAE42E4-15C1-401C-B51E-CDE5706362D4}" destId="{7471E471-9448-44D7-8E8D-29A7486A3666}" srcOrd="0" destOrd="0" presId="urn:microsoft.com/office/officeart/2005/8/layout/cycle8"/>
    <dgm:cxn modelId="{8817F804-56E0-4DDC-891A-AB9BA28ECF26}" type="presParOf" srcId="{CFAE42E4-15C1-401C-B51E-CDE5706362D4}" destId="{06799058-A51E-488E-A012-CFCA16862AE0}" srcOrd="1" destOrd="0" presId="urn:microsoft.com/office/officeart/2005/8/layout/cycle8"/>
    <dgm:cxn modelId="{890FEDB8-03CB-427D-8F72-709C706357FD}" type="presParOf" srcId="{CFAE42E4-15C1-401C-B51E-CDE5706362D4}" destId="{7C77C446-813A-4D5D-AA33-F67F6A4BA00A}" srcOrd="2" destOrd="0" presId="urn:microsoft.com/office/officeart/2005/8/layout/cycle8"/>
    <dgm:cxn modelId="{0EF1C46D-4A20-4F7A-87AF-CF48155E8920}" type="presParOf" srcId="{CFAE42E4-15C1-401C-B51E-CDE5706362D4}" destId="{40A9C332-5DEF-44AA-96B4-E935305F12E7}" srcOrd="3" destOrd="0" presId="urn:microsoft.com/office/officeart/2005/8/layout/cycle8"/>
    <dgm:cxn modelId="{56949572-0464-4BDC-88CC-F4A4E094ACE1}" type="presParOf" srcId="{CFAE42E4-15C1-401C-B51E-CDE5706362D4}" destId="{128F5F69-32A1-40E8-8A4B-B77ADF965774}" srcOrd="4" destOrd="0" presId="urn:microsoft.com/office/officeart/2005/8/layout/cycle8"/>
    <dgm:cxn modelId="{9ECFE18B-F62A-4A27-9EF6-3F125A254D1B}" type="presParOf" srcId="{CFAE42E4-15C1-401C-B51E-CDE5706362D4}" destId="{C0939624-8844-48E8-AD0A-9DF4736F0D1F}" srcOrd="5" destOrd="0" presId="urn:microsoft.com/office/officeart/2005/8/layout/cycle8"/>
    <dgm:cxn modelId="{1340D699-BC82-4FF4-B91E-1C7BEC989455}" type="presParOf" srcId="{CFAE42E4-15C1-401C-B51E-CDE5706362D4}" destId="{71D84C1D-2230-4B7D-A461-03521D793AB4}" srcOrd="6" destOrd="0" presId="urn:microsoft.com/office/officeart/2005/8/layout/cycle8"/>
    <dgm:cxn modelId="{A1416179-A145-4E57-9B15-05E74D9DA963}" type="presParOf" srcId="{CFAE42E4-15C1-401C-B51E-CDE5706362D4}" destId="{88FEF28E-B768-49FA-886F-30266FBB128A}" srcOrd="7" destOrd="0" presId="urn:microsoft.com/office/officeart/2005/8/layout/cycle8"/>
    <dgm:cxn modelId="{BABC7B08-991D-4824-92D7-ECBEC6EE5C43}" type="presParOf" srcId="{CFAE42E4-15C1-401C-B51E-CDE5706362D4}" destId="{51919D07-3949-4A40-8A17-66380594638F}" srcOrd="8" destOrd="0" presId="urn:microsoft.com/office/officeart/2005/8/layout/cycle8"/>
    <dgm:cxn modelId="{16185F11-3877-44EF-9515-253FD0A31B0E}" type="presParOf" srcId="{CFAE42E4-15C1-401C-B51E-CDE5706362D4}" destId="{406BA33D-E827-44AF-8187-5438D2E74F59}" srcOrd="9" destOrd="0" presId="urn:microsoft.com/office/officeart/2005/8/layout/cycle8"/>
    <dgm:cxn modelId="{B8231326-86B3-4AFC-BAD4-F40B387EB26F}" type="presParOf" srcId="{CFAE42E4-15C1-401C-B51E-CDE5706362D4}" destId="{DF928B35-D175-4FF2-9AAC-578438D50885}" srcOrd="10" destOrd="0" presId="urn:microsoft.com/office/officeart/2005/8/layout/cycle8"/>
    <dgm:cxn modelId="{B3F6F112-CE17-4A2A-A2B4-795F041EAA83}" type="presParOf" srcId="{CFAE42E4-15C1-401C-B51E-CDE5706362D4}" destId="{901A50AE-DC16-4AF9-B9CF-AA14B1CA8761}" srcOrd="11" destOrd="0" presId="urn:microsoft.com/office/officeart/2005/8/layout/cycle8"/>
    <dgm:cxn modelId="{D848B8B7-8136-43EE-BA09-A2D5B42775B8}" type="presParOf" srcId="{CFAE42E4-15C1-401C-B51E-CDE5706362D4}" destId="{39644F30-7EDB-4B96-A6DC-29E5A5AA751F}" srcOrd="12" destOrd="0" presId="urn:microsoft.com/office/officeart/2005/8/layout/cycle8"/>
    <dgm:cxn modelId="{91D5B9FB-3D75-4EB3-B326-297207B3C4BC}" type="presParOf" srcId="{CFAE42E4-15C1-401C-B51E-CDE5706362D4}" destId="{D178068B-0803-4D77-83E4-2AD3144E0E06}" srcOrd="13" destOrd="0" presId="urn:microsoft.com/office/officeart/2005/8/layout/cycle8"/>
    <dgm:cxn modelId="{D94B6846-E1A7-4021-932C-92989CAB7768}"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C597CA-F82D-465A-B7A4-79EE25AE5FC1}" type="doc">
      <dgm:prSet loTypeId="urn:microsoft.com/office/officeart/2005/8/layout/cycle8" loCatId="cycle" qsTypeId="urn:microsoft.com/office/officeart/2005/8/quickstyle/simple1" qsCatId="simple" csTypeId="urn:microsoft.com/office/officeart/2005/8/colors/accent1_2" csCatId="accent1" phldr="1"/>
      <dgm:spPr/>
    </dgm:pt>
    <dgm:pt modelId="{5EED877B-F437-4A9D-B59F-5AEC8C3E477F}">
      <dgm:prSet phldrT="[Text]" custT="1"/>
      <dgm:spPr/>
      <dgm:t>
        <a:bodyPr/>
        <a:lstStyle/>
        <a:p>
          <a:r>
            <a:rPr lang="en-US" sz="4400" b="1" dirty="0" smtClean="0"/>
            <a:t>I</a:t>
          </a:r>
          <a:endParaRPr lang="en-US" sz="4400" b="1" dirty="0"/>
        </a:p>
      </dgm:t>
    </dgm:pt>
    <dgm:pt modelId="{018D5C6D-FAA7-4E28-BA20-F21369AD6AA0}" type="parTrans" cxnId="{4A65A900-7C8F-44E3-B126-A5CE375EC4A6}">
      <dgm:prSet/>
      <dgm:spPr/>
      <dgm:t>
        <a:bodyPr/>
        <a:lstStyle/>
        <a:p>
          <a:endParaRPr lang="en-US" sz="4400" b="1"/>
        </a:p>
      </dgm:t>
    </dgm:pt>
    <dgm:pt modelId="{F48315D0-D78B-495B-A253-B71B110D424B}" type="sibTrans" cxnId="{4A65A900-7C8F-44E3-B126-A5CE375EC4A6}">
      <dgm:prSet/>
      <dgm:spPr/>
      <dgm:t>
        <a:bodyPr/>
        <a:lstStyle/>
        <a:p>
          <a:endParaRPr lang="en-US" sz="4400" b="1"/>
        </a:p>
      </dgm:t>
    </dgm:pt>
    <dgm:pt modelId="{7CEA811C-C8E9-4479-B4DA-86BD64ABD65A}">
      <dgm:prSet phldrT="[Text]" custT="1"/>
      <dgm:spPr/>
      <dgm:t>
        <a:bodyPr/>
        <a:lstStyle/>
        <a:p>
          <a:r>
            <a:rPr lang="en-US" sz="4400" b="1" dirty="0" smtClean="0"/>
            <a:t>E</a:t>
          </a:r>
          <a:endParaRPr lang="en-US" sz="4400" b="1" dirty="0"/>
        </a:p>
      </dgm:t>
    </dgm:pt>
    <dgm:pt modelId="{0F1FEE95-3E48-4B29-AE23-A594ED731073}" type="parTrans" cxnId="{3B9B06A1-A16D-49D4-9706-9E32056C9499}">
      <dgm:prSet/>
      <dgm:spPr/>
      <dgm:t>
        <a:bodyPr/>
        <a:lstStyle/>
        <a:p>
          <a:endParaRPr lang="en-US" sz="4400" b="1"/>
        </a:p>
      </dgm:t>
    </dgm:pt>
    <dgm:pt modelId="{CF30A012-13D0-42EF-919F-998598A73FC9}" type="sibTrans" cxnId="{3B9B06A1-A16D-49D4-9706-9E32056C9499}">
      <dgm:prSet/>
      <dgm:spPr/>
      <dgm:t>
        <a:bodyPr/>
        <a:lstStyle/>
        <a:p>
          <a:endParaRPr lang="en-US" sz="4400" b="1"/>
        </a:p>
      </dgm:t>
    </dgm:pt>
    <dgm:pt modelId="{FBE184CF-E8EC-4933-B8A9-9EF0539A407C}">
      <dgm:prSet phldrT="[Text]" custT="1"/>
      <dgm:spPr/>
      <dgm:t>
        <a:bodyPr/>
        <a:lstStyle/>
        <a:p>
          <a:r>
            <a:rPr lang="en-US" sz="4400" b="1" dirty="0" smtClean="0"/>
            <a:t>P</a:t>
          </a:r>
          <a:endParaRPr lang="en-US" sz="4400" b="1" dirty="0"/>
        </a:p>
      </dgm:t>
    </dgm:pt>
    <dgm:pt modelId="{384E8E4A-99A0-4D28-A352-D6C09D55BFD7}" type="parTrans" cxnId="{94FFA4CE-01B7-43A7-8A1A-5F2AEFA3D23F}">
      <dgm:prSet/>
      <dgm:spPr/>
      <dgm:t>
        <a:bodyPr/>
        <a:lstStyle/>
        <a:p>
          <a:endParaRPr lang="en-US" sz="4400" b="1"/>
        </a:p>
      </dgm:t>
    </dgm:pt>
    <dgm:pt modelId="{3BC3EED7-A4CE-48D7-8DB3-96DDCF6E397E}" type="sibTrans" cxnId="{94FFA4CE-01B7-43A7-8A1A-5F2AEFA3D23F}">
      <dgm:prSet/>
      <dgm:spPr/>
      <dgm:t>
        <a:bodyPr/>
        <a:lstStyle/>
        <a:p>
          <a:endParaRPr lang="en-US" sz="4400" b="1"/>
        </a:p>
      </dgm:t>
    </dgm:pt>
    <dgm:pt modelId="{CFAE42E4-15C1-401C-B51E-CDE5706362D4}" type="pres">
      <dgm:prSet presAssocID="{66C597CA-F82D-465A-B7A4-79EE25AE5FC1}" presName="compositeShape" presStyleCnt="0">
        <dgm:presLayoutVars>
          <dgm:chMax val="7"/>
          <dgm:dir/>
          <dgm:resizeHandles val="exact"/>
        </dgm:presLayoutVars>
      </dgm:prSet>
      <dgm:spPr/>
    </dgm:pt>
    <dgm:pt modelId="{7471E471-9448-44D7-8E8D-29A7486A3666}" type="pres">
      <dgm:prSet presAssocID="{66C597CA-F82D-465A-B7A4-79EE25AE5FC1}" presName="wedge1" presStyleLbl="node1" presStyleIdx="0" presStyleCnt="3"/>
      <dgm:spPr/>
      <dgm:t>
        <a:bodyPr/>
        <a:lstStyle/>
        <a:p>
          <a:endParaRPr lang="en-US"/>
        </a:p>
      </dgm:t>
    </dgm:pt>
    <dgm:pt modelId="{06799058-A51E-488E-A012-CFCA16862AE0}" type="pres">
      <dgm:prSet presAssocID="{66C597CA-F82D-465A-B7A4-79EE25AE5FC1}" presName="dummy1a" presStyleCnt="0"/>
      <dgm:spPr/>
    </dgm:pt>
    <dgm:pt modelId="{7C77C446-813A-4D5D-AA33-F67F6A4BA00A}" type="pres">
      <dgm:prSet presAssocID="{66C597CA-F82D-465A-B7A4-79EE25AE5FC1}" presName="dummy1b" presStyleCnt="0"/>
      <dgm:spPr/>
    </dgm:pt>
    <dgm:pt modelId="{40A9C332-5DEF-44AA-96B4-E935305F12E7}" type="pres">
      <dgm:prSet presAssocID="{66C597CA-F82D-465A-B7A4-79EE25AE5FC1}" presName="wedge1Tx" presStyleLbl="node1" presStyleIdx="0" presStyleCnt="3">
        <dgm:presLayoutVars>
          <dgm:chMax val="0"/>
          <dgm:chPref val="0"/>
          <dgm:bulletEnabled val="1"/>
        </dgm:presLayoutVars>
      </dgm:prSet>
      <dgm:spPr/>
      <dgm:t>
        <a:bodyPr/>
        <a:lstStyle/>
        <a:p>
          <a:endParaRPr lang="en-US"/>
        </a:p>
      </dgm:t>
    </dgm:pt>
    <dgm:pt modelId="{128F5F69-32A1-40E8-8A4B-B77ADF965774}" type="pres">
      <dgm:prSet presAssocID="{66C597CA-F82D-465A-B7A4-79EE25AE5FC1}" presName="wedge2" presStyleLbl="node1" presStyleIdx="1" presStyleCnt="3"/>
      <dgm:spPr/>
      <dgm:t>
        <a:bodyPr/>
        <a:lstStyle/>
        <a:p>
          <a:endParaRPr lang="en-US"/>
        </a:p>
      </dgm:t>
    </dgm:pt>
    <dgm:pt modelId="{C0939624-8844-48E8-AD0A-9DF4736F0D1F}" type="pres">
      <dgm:prSet presAssocID="{66C597CA-F82D-465A-B7A4-79EE25AE5FC1}" presName="dummy2a" presStyleCnt="0"/>
      <dgm:spPr/>
    </dgm:pt>
    <dgm:pt modelId="{71D84C1D-2230-4B7D-A461-03521D793AB4}" type="pres">
      <dgm:prSet presAssocID="{66C597CA-F82D-465A-B7A4-79EE25AE5FC1}" presName="dummy2b" presStyleCnt="0"/>
      <dgm:spPr/>
    </dgm:pt>
    <dgm:pt modelId="{88FEF28E-B768-49FA-886F-30266FBB128A}" type="pres">
      <dgm:prSet presAssocID="{66C597CA-F82D-465A-B7A4-79EE25AE5FC1}" presName="wedge2Tx" presStyleLbl="node1" presStyleIdx="1" presStyleCnt="3">
        <dgm:presLayoutVars>
          <dgm:chMax val="0"/>
          <dgm:chPref val="0"/>
          <dgm:bulletEnabled val="1"/>
        </dgm:presLayoutVars>
      </dgm:prSet>
      <dgm:spPr/>
      <dgm:t>
        <a:bodyPr/>
        <a:lstStyle/>
        <a:p>
          <a:endParaRPr lang="en-US"/>
        </a:p>
      </dgm:t>
    </dgm:pt>
    <dgm:pt modelId="{51919D07-3949-4A40-8A17-66380594638F}" type="pres">
      <dgm:prSet presAssocID="{66C597CA-F82D-465A-B7A4-79EE25AE5FC1}" presName="wedge3" presStyleLbl="node1" presStyleIdx="2" presStyleCnt="3"/>
      <dgm:spPr/>
      <dgm:t>
        <a:bodyPr/>
        <a:lstStyle/>
        <a:p>
          <a:endParaRPr lang="en-US"/>
        </a:p>
      </dgm:t>
    </dgm:pt>
    <dgm:pt modelId="{406BA33D-E827-44AF-8187-5438D2E74F59}" type="pres">
      <dgm:prSet presAssocID="{66C597CA-F82D-465A-B7A4-79EE25AE5FC1}" presName="dummy3a" presStyleCnt="0"/>
      <dgm:spPr/>
    </dgm:pt>
    <dgm:pt modelId="{DF928B35-D175-4FF2-9AAC-578438D50885}" type="pres">
      <dgm:prSet presAssocID="{66C597CA-F82D-465A-B7A4-79EE25AE5FC1}" presName="dummy3b" presStyleCnt="0"/>
      <dgm:spPr/>
    </dgm:pt>
    <dgm:pt modelId="{901A50AE-DC16-4AF9-B9CF-AA14B1CA8761}" type="pres">
      <dgm:prSet presAssocID="{66C597CA-F82D-465A-B7A4-79EE25AE5FC1}" presName="wedge3Tx" presStyleLbl="node1" presStyleIdx="2" presStyleCnt="3">
        <dgm:presLayoutVars>
          <dgm:chMax val="0"/>
          <dgm:chPref val="0"/>
          <dgm:bulletEnabled val="1"/>
        </dgm:presLayoutVars>
      </dgm:prSet>
      <dgm:spPr/>
      <dgm:t>
        <a:bodyPr/>
        <a:lstStyle/>
        <a:p>
          <a:endParaRPr lang="en-US"/>
        </a:p>
      </dgm:t>
    </dgm:pt>
    <dgm:pt modelId="{39644F30-7EDB-4B96-A6DC-29E5A5AA751F}" type="pres">
      <dgm:prSet presAssocID="{F48315D0-D78B-495B-A253-B71B110D424B}" presName="arrowWedge1" presStyleLbl="fgSibTrans2D1" presStyleIdx="0" presStyleCnt="3"/>
      <dgm:spPr/>
    </dgm:pt>
    <dgm:pt modelId="{D178068B-0803-4D77-83E4-2AD3144E0E06}" type="pres">
      <dgm:prSet presAssocID="{CF30A012-13D0-42EF-919F-998598A73FC9}" presName="arrowWedge2" presStyleLbl="fgSibTrans2D1" presStyleIdx="1" presStyleCnt="3"/>
      <dgm:spPr/>
    </dgm:pt>
    <dgm:pt modelId="{402EE9CA-8534-47BA-B60E-4F88CA9957AE}" type="pres">
      <dgm:prSet presAssocID="{3BC3EED7-A4CE-48D7-8DB3-96DDCF6E397E}" presName="arrowWedge3" presStyleLbl="fgSibTrans2D1" presStyleIdx="2" presStyleCnt="3"/>
      <dgm:spPr/>
    </dgm:pt>
  </dgm:ptLst>
  <dgm:cxnLst>
    <dgm:cxn modelId="{409C91E5-2073-4191-9202-1C8EF70FBCEF}" type="presOf" srcId="{5EED877B-F437-4A9D-B59F-5AEC8C3E477F}" destId="{40A9C332-5DEF-44AA-96B4-E935305F12E7}" srcOrd="1" destOrd="0" presId="urn:microsoft.com/office/officeart/2005/8/layout/cycle8"/>
    <dgm:cxn modelId="{DD35A94D-EB29-4CDE-A1EF-9C9D26A2D09A}" type="presOf" srcId="{7CEA811C-C8E9-4479-B4DA-86BD64ABD65A}" destId="{88FEF28E-B768-49FA-886F-30266FBB128A}" srcOrd="1" destOrd="0" presId="urn:microsoft.com/office/officeart/2005/8/layout/cycle8"/>
    <dgm:cxn modelId="{0BDC48E2-EBD8-492D-ABF6-30F14EE602F0}" type="presOf" srcId="{7CEA811C-C8E9-4479-B4DA-86BD64ABD65A}" destId="{128F5F69-32A1-40E8-8A4B-B77ADF965774}" srcOrd="0" destOrd="0" presId="urn:microsoft.com/office/officeart/2005/8/layout/cycle8"/>
    <dgm:cxn modelId="{6400C06F-A514-4C50-8DFD-7FC62E2F1279}" type="presOf" srcId="{FBE184CF-E8EC-4933-B8A9-9EF0539A407C}" destId="{51919D07-3949-4A40-8A17-66380594638F}" srcOrd="0" destOrd="0" presId="urn:microsoft.com/office/officeart/2005/8/layout/cycle8"/>
    <dgm:cxn modelId="{94FFA4CE-01B7-43A7-8A1A-5F2AEFA3D23F}" srcId="{66C597CA-F82D-465A-B7A4-79EE25AE5FC1}" destId="{FBE184CF-E8EC-4933-B8A9-9EF0539A407C}" srcOrd="2" destOrd="0" parTransId="{384E8E4A-99A0-4D28-A352-D6C09D55BFD7}" sibTransId="{3BC3EED7-A4CE-48D7-8DB3-96DDCF6E397E}"/>
    <dgm:cxn modelId="{A06A6B2C-235B-433C-84B2-9E620B10D71D}" type="presOf" srcId="{FBE184CF-E8EC-4933-B8A9-9EF0539A407C}" destId="{901A50AE-DC16-4AF9-B9CF-AA14B1CA8761}" srcOrd="1" destOrd="0" presId="urn:microsoft.com/office/officeart/2005/8/layout/cycle8"/>
    <dgm:cxn modelId="{3B9B06A1-A16D-49D4-9706-9E32056C9499}" srcId="{66C597CA-F82D-465A-B7A4-79EE25AE5FC1}" destId="{7CEA811C-C8E9-4479-B4DA-86BD64ABD65A}" srcOrd="1" destOrd="0" parTransId="{0F1FEE95-3E48-4B29-AE23-A594ED731073}" sibTransId="{CF30A012-13D0-42EF-919F-998598A73FC9}"/>
    <dgm:cxn modelId="{4A65A900-7C8F-44E3-B126-A5CE375EC4A6}" srcId="{66C597CA-F82D-465A-B7A4-79EE25AE5FC1}" destId="{5EED877B-F437-4A9D-B59F-5AEC8C3E477F}" srcOrd="0" destOrd="0" parTransId="{018D5C6D-FAA7-4E28-BA20-F21369AD6AA0}" sibTransId="{F48315D0-D78B-495B-A253-B71B110D424B}"/>
    <dgm:cxn modelId="{A3E99131-D554-42C4-BFA8-0C427694DD1D}" type="presOf" srcId="{66C597CA-F82D-465A-B7A4-79EE25AE5FC1}" destId="{CFAE42E4-15C1-401C-B51E-CDE5706362D4}" srcOrd="0" destOrd="0" presId="urn:microsoft.com/office/officeart/2005/8/layout/cycle8"/>
    <dgm:cxn modelId="{5DEE7E9C-F67F-40ED-B3EF-5699E911DEA9}" type="presOf" srcId="{5EED877B-F437-4A9D-B59F-5AEC8C3E477F}" destId="{7471E471-9448-44D7-8E8D-29A7486A3666}" srcOrd="0" destOrd="0" presId="urn:microsoft.com/office/officeart/2005/8/layout/cycle8"/>
    <dgm:cxn modelId="{7DD8CAE8-5324-4C0C-863E-CA1D2C26B6A3}" type="presParOf" srcId="{CFAE42E4-15C1-401C-B51E-CDE5706362D4}" destId="{7471E471-9448-44D7-8E8D-29A7486A3666}" srcOrd="0" destOrd="0" presId="urn:microsoft.com/office/officeart/2005/8/layout/cycle8"/>
    <dgm:cxn modelId="{83919AEC-E0B4-498B-B638-70F476B1B614}" type="presParOf" srcId="{CFAE42E4-15C1-401C-B51E-CDE5706362D4}" destId="{06799058-A51E-488E-A012-CFCA16862AE0}" srcOrd="1" destOrd="0" presId="urn:microsoft.com/office/officeart/2005/8/layout/cycle8"/>
    <dgm:cxn modelId="{F5EBE562-CAD4-4616-9B33-CBD39C906268}" type="presParOf" srcId="{CFAE42E4-15C1-401C-B51E-CDE5706362D4}" destId="{7C77C446-813A-4D5D-AA33-F67F6A4BA00A}" srcOrd="2" destOrd="0" presId="urn:microsoft.com/office/officeart/2005/8/layout/cycle8"/>
    <dgm:cxn modelId="{C2AA4DED-5C15-4D6C-B6DC-B100CE03A59B}" type="presParOf" srcId="{CFAE42E4-15C1-401C-B51E-CDE5706362D4}" destId="{40A9C332-5DEF-44AA-96B4-E935305F12E7}" srcOrd="3" destOrd="0" presId="urn:microsoft.com/office/officeart/2005/8/layout/cycle8"/>
    <dgm:cxn modelId="{73B96BD3-17FF-4B8E-98DE-A95D2EF35380}" type="presParOf" srcId="{CFAE42E4-15C1-401C-B51E-CDE5706362D4}" destId="{128F5F69-32A1-40E8-8A4B-B77ADF965774}" srcOrd="4" destOrd="0" presId="urn:microsoft.com/office/officeart/2005/8/layout/cycle8"/>
    <dgm:cxn modelId="{92E6BEB8-A8F8-4E2D-9D53-6C2A7CE24EF3}" type="presParOf" srcId="{CFAE42E4-15C1-401C-B51E-CDE5706362D4}" destId="{C0939624-8844-48E8-AD0A-9DF4736F0D1F}" srcOrd="5" destOrd="0" presId="urn:microsoft.com/office/officeart/2005/8/layout/cycle8"/>
    <dgm:cxn modelId="{01C8E948-8033-44AE-ADE7-9ADA330CB8BF}" type="presParOf" srcId="{CFAE42E4-15C1-401C-B51E-CDE5706362D4}" destId="{71D84C1D-2230-4B7D-A461-03521D793AB4}" srcOrd="6" destOrd="0" presId="urn:microsoft.com/office/officeart/2005/8/layout/cycle8"/>
    <dgm:cxn modelId="{1057F372-09AB-407E-B870-1C8E01A15B98}" type="presParOf" srcId="{CFAE42E4-15C1-401C-B51E-CDE5706362D4}" destId="{88FEF28E-B768-49FA-886F-30266FBB128A}" srcOrd="7" destOrd="0" presId="urn:microsoft.com/office/officeart/2005/8/layout/cycle8"/>
    <dgm:cxn modelId="{588BCFF0-A3A2-4FDA-81AA-97773E6DF55B}" type="presParOf" srcId="{CFAE42E4-15C1-401C-B51E-CDE5706362D4}" destId="{51919D07-3949-4A40-8A17-66380594638F}" srcOrd="8" destOrd="0" presId="urn:microsoft.com/office/officeart/2005/8/layout/cycle8"/>
    <dgm:cxn modelId="{38E00A7E-DA3F-4525-94DF-FEB1D88A8910}" type="presParOf" srcId="{CFAE42E4-15C1-401C-B51E-CDE5706362D4}" destId="{406BA33D-E827-44AF-8187-5438D2E74F59}" srcOrd="9" destOrd="0" presId="urn:microsoft.com/office/officeart/2005/8/layout/cycle8"/>
    <dgm:cxn modelId="{EA21A674-426C-4373-9544-19C50FBE063F}" type="presParOf" srcId="{CFAE42E4-15C1-401C-B51E-CDE5706362D4}" destId="{DF928B35-D175-4FF2-9AAC-578438D50885}" srcOrd="10" destOrd="0" presId="urn:microsoft.com/office/officeart/2005/8/layout/cycle8"/>
    <dgm:cxn modelId="{14EADEB1-2DB0-4415-9373-A8C444B013B7}" type="presParOf" srcId="{CFAE42E4-15C1-401C-B51E-CDE5706362D4}" destId="{901A50AE-DC16-4AF9-B9CF-AA14B1CA8761}" srcOrd="11" destOrd="0" presId="urn:microsoft.com/office/officeart/2005/8/layout/cycle8"/>
    <dgm:cxn modelId="{C0A2049B-B660-448C-A9FA-F9B2036490EE}" type="presParOf" srcId="{CFAE42E4-15C1-401C-B51E-CDE5706362D4}" destId="{39644F30-7EDB-4B96-A6DC-29E5A5AA751F}" srcOrd="12" destOrd="0" presId="urn:microsoft.com/office/officeart/2005/8/layout/cycle8"/>
    <dgm:cxn modelId="{5E59E066-4E25-4397-B73F-911F21A1F92F}" type="presParOf" srcId="{CFAE42E4-15C1-401C-B51E-CDE5706362D4}" destId="{D178068B-0803-4D77-83E4-2AD3144E0E06}" srcOrd="13" destOrd="0" presId="urn:microsoft.com/office/officeart/2005/8/layout/cycle8"/>
    <dgm:cxn modelId="{F153A570-F856-41ED-B5DF-0DD24AD44F47}" type="presParOf" srcId="{CFAE42E4-15C1-401C-B51E-CDE5706362D4}" destId="{402EE9CA-8534-47BA-B60E-4F88CA9957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1411427" y="264159"/>
          <a:ext cx="3413760" cy="341376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b="1" kern="1200" dirty="0" smtClean="0"/>
            <a:t>I</a:t>
          </a:r>
          <a:endParaRPr lang="en-US" sz="6000" b="1" kern="1200" dirty="0"/>
        </a:p>
      </dsp:txBody>
      <dsp:txXfrm>
        <a:off x="3210560" y="987551"/>
        <a:ext cx="1219200" cy="1016000"/>
      </dsp:txXfrm>
    </dsp:sp>
    <dsp:sp modelId="{128F5F69-32A1-40E8-8A4B-B77ADF965774}">
      <dsp:nvSpPr>
        <dsp:cNvPr id="0" name=""/>
        <dsp:cNvSpPr/>
      </dsp:nvSpPr>
      <dsp:spPr>
        <a:xfrm>
          <a:off x="1341120" y="386079"/>
          <a:ext cx="3413760" cy="341376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b="1" kern="1200" dirty="0" smtClean="0"/>
            <a:t>E</a:t>
          </a:r>
          <a:endParaRPr lang="en-US" sz="6000" b="1" kern="1200" dirty="0"/>
        </a:p>
      </dsp:txBody>
      <dsp:txXfrm>
        <a:off x="2153920" y="2600960"/>
        <a:ext cx="1828800" cy="894080"/>
      </dsp:txXfrm>
    </dsp:sp>
    <dsp:sp modelId="{51919D07-3949-4A40-8A17-66380594638F}">
      <dsp:nvSpPr>
        <dsp:cNvPr id="0" name=""/>
        <dsp:cNvSpPr/>
      </dsp:nvSpPr>
      <dsp:spPr>
        <a:xfrm>
          <a:off x="1270812" y="264159"/>
          <a:ext cx="3413760" cy="341376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b="1" kern="1200" dirty="0" smtClean="0"/>
            <a:t>P</a:t>
          </a:r>
          <a:endParaRPr lang="en-US" sz="6000" b="1" kern="1200" dirty="0"/>
        </a:p>
      </dsp:txBody>
      <dsp:txXfrm>
        <a:off x="1666240" y="987551"/>
        <a:ext cx="1219200" cy="1016000"/>
      </dsp:txXfrm>
    </dsp:sp>
    <dsp:sp modelId="{39644F30-7EDB-4B96-A6DC-29E5A5AA751F}">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1E471-9448-44D7-8E8D-29A7486A3666}">
      <dsp:nvSpPr>
        <dsp:cNvPr id="0" name=""/>
        <dsp:cNvSpPr/>
      </dsp:nvSpPr>
      <dsp:spPr>
        <a:xfrm>
          <a:off x="350566" y="102362"/>
          <a:ext cx="1322832" cy="132283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a:t>
          </a:r>
          <a:endParaRPr lang="en-US" sz="4400" b="1" kern="1200" dirty="0"/>
        </a:p>
      </dsp:txBody>
      <dsp:txXfrm>
        <a:off x="1047730" y="382676"/>
        <a:ext cx="472440" cy="393700"/>
      </dsp:txXfrm>
    </dsp:sp>
    <dsp:sp modelId="{128F5F69-32A1-40E8-8A4B-B77ADF965774}">
      <dsp:nvSpPr>
        <dsp:cNvPr id="0" name=""/>
        <dsp:cNvSpPr/>
      </dsp:nvSpPr>
      <dsp:spPr>
        <a:xfrm>
          <a:off x="323322" y="149605"/>
          <a:ext cx="1322832" cy="132283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E</a:t>
          </a:r>
          <a:endParaRPr lang="en-US" sz="4400" b="1" kern="1200" dirty="0"/>
        </a:p>
      </dsp:txBody>
      <dsp:txXfrm>
        <a:off x="638282" y="1007872"/>
        <a:ext cx="708660" cy="346456"/>
      </dsp:txXfrm>
    </dsp:sp>
    <dsp:sp modelId="{51919D07-3949-4A40-8A17-66380594638F}">
      <dsp:nvSpPr>
        <dsp:cNvPr id="0" name=""/>
        <dsp:cNvSpPr/>
      </dsp:nvSpPr>
      <dsp:spPr>
        <a:xfrm>
          <a:off x="296078" y="102362"/>
          <a:ext cx="1322832" cy="132283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P</a:t>
          </a:r>
          <a:endParaRPr lang="en-US" sz="4400" b="1" kern="1200" dirty="0"/>
        </a:p>
      </dsp:txBody>
      <dsp:txXfrm>
        <a:off x="449306" y="382676"/>
        <a:ext cx="472440" cy="393700"/>
      </dsp:txXfrm>
    </dsp:sp>
    <dsp:sp modelId="{39644F30-7EDB-4B96-A6DC-29E5A5AA751F}">
      <dsp:nvSpPr>
        <dsp:cNvPr id="0" name=""/>
        <dsp:cNvSpPr/>
      </dsp:nvSpPr>
      <dsp:spPr>
        <a:xfrm>
          <a:off x="268786" y="20472"/>
          <a:ext cx="1486611" cy="148661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8068B-0803-4D77-83E4-2AD3144E0E06}">
      <dsp:nvSpPr>
        <dsp:cNvPr id="0" name=""/>
        <dsp:cNvSpPr/>
      </dsp:nvSpPr>
      <dsp:spPr>
        <a:xfrm>
          <a:off x="241432" y="67632"/>
          <a:ext cx="1486611" cy="148661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2EE9CA-8534-47BA-B60E-4F88CA9957AE}">
      <dsp:nvSpPr>
        <dsp:cNvPr id="0" name=""/>
        <dsp:cNvSpPr/>
      </dsp:nvSpPr>
      <dsp:spPr>
        <a:xfrm>
          <a:off x="214079" y="20472"/>
          <a:ext cx="1486611" cy="148661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9123EFD-E80C-4C66-8AF4-3F510B068342}" type="datetime1">
              <a:rPr lang="en-US"/>
              <a:pPr>
                <a:defRPr/>
              </a:pPr>
              <a:t>7/3/2014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89DDE19-07E5-42B9-8B07-6C0992D29D7A}" type="slidenum">
              <a:rPr lang="en-US"/>
              <a:pPr>
                <a:defRPr/>
              </a:pPr>
              <a:t>‹#›</a:t>
            </a:fld>
            <a:endParaRPr lang="en-US"/>
          </a:p>
        </p:txBody>
      </p:sp>
    </p:spTree>
    <p:extLst>
      <p:ext uri="{BB962C8B-B14F-4D97-AF65-F5344CB8AC3E}">
        <p14:creationId xmlns:p14="http://schemas.microsoft.com/office/powerpoint/2010/main" val="3913612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71320385-A6BA-46D0-BBAF-140C4064A7C3}" type="datetime1">
              <a:rPr lang="en-US"/>
              <a:pPr>
                <a:defRPr/>
              </a:pPr>
              <a:t>7/3/2014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61508751-1458-4FCD-B3A5-12C3EF568318}" type="slidenum">
              <a:rPr lang="en-US"/>
              <a:pPr>
                <a:defRPr/>
              </a:pPr>
              <a:t>‹#›</a:t>
            </a:fld>
            <a:endParaRPr lang="en-US"/>
          </a:p>
        </p:txBody>
      </p:sp>
    </p:spTree>
    <p:extLst>
      <p:ext uri="{BB962C8B-B14F-4D97-AF65-F5344CB8AC3E}">
        <p14:creationId xmlns:p14="http://schemas.microsoft.com/office/powerpoint/2010/main" val="2053610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64" name="Slide Number Placeholder 3"/>
          <p:cNvSpPr>
            <a:spLocks noGrp="1"/>
          </p:cNvSpPr>
          <p:nvPr>
            <p:ph type="sldNum" sz="quarter" idx="5"/>
          </p:nvPr>
        </p:nvSpPr>
        <p:spPr bwMode="auto">
          <a:noFill/>
          <a:ln>
            <a:miter lim="800000"/>
            <a:headEnd/>
            <a:tailEnd/>
          </a:ln>
        </p:spPr>
        <p:txBody>
          <a:bodyPr/>
          <a:lstStyle/>
          <a:p>
            <a:fld id="{EC09A26F-ECF5-4FDE-AB31-F40671DFB78D}"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bwMode="auto">
          <a:noFill/>
          <a:ln>
            <a:solidFill>
              <a:srgbClr val="000000"/>
            </a:solidFill>
            <a:miter lim="800000"/>
            <a:headEnd/>
            <a:tailEnd/>
          </a:ln>
        </p:spPr>
      </p:sp>
      <p:sp>
        <p:nvSpPr>
          <p:cNvPr id="360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0452" name="Slide Number Placeholder 3"/>
          <p:cNvSpPr>
            <a:spLocks noGrp="1"/>
          </p:cNvSpPr>
          <p:nvPr>
            <p:ph type="sldNum" sz="quarter" idx="5"/>
          </p:nvPr>
        </p:nvSpPr>
        <p:spPr bwMode="auto">
          <a:noFill/>
          <a:ln>
            <a:miter lim="800000"/>
            <a:headEnd/>
            <a:tailEnd/>
          </a:ln>
        </p:spPr>
        <p:txBody>
          <a:bodyPr/>
          <a:lstStyle/>
          <a:p>
            <a:fld id="{34BF482D-E1FF-4572-83DD-82B8010CC9A1}" type="slidenum">
              <a:rPr lang="en-US" smtClean="0"/>
              <a:pPr/>
              <a:t>10</a:t>
            </a:fld>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p:spPr>
      </p:sp>
      <p:sp>
        <p:nvSpPr>
          <p:cNvPr id="282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2628" name="Slide Number Placeholder 3"/>
          <p:cNvSpPr>
            <a:spLocks noGrp="1"/>
          </p:cNvSpPr>
          <p:nvPr>
            <p:ph type="sldNum" sz="quarter" idx="5"/>
          </p:nvPr>
        </p:nvSpPr>
        <p:spPr bwMode="auto">
          <a:noFill/>
          <a:ln>
            <a:miter lim="800000"/>
            <a:headEnd/>
            <a:tailEnd/>
          </a:ln>
        </p:spPr>
        <p:txBody>
          <a:bodyPr/>
          <a:lstStyle/>
          <a:p>
            <a:fld id="{84AACFE9-DAC6-4ECB-BE70-202270B6D65B}" type="slidenum">
              <a:rPr lang="en-US" smtClean="0"/>
              <a:pPr/>
              <a:t>100</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p:spPr>
      </p:sp>
      <p:sp>
        <p:nvSpPr>
          <p:cNvPr id="283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3652" name="Slide Number Placeholder 3"/>
          <p:cNvSpPr>
            <a:spLocks noGrp="1"/>
          </p:cNvSpPr>
          <p:nvPr>
            <p:ph type="sldNum" sz="quarter" idx="5"/>
          </p:nvPr>
        </p:nvSpPr>
        <p:spPr bwMode="auto">
          <a:noFill/>
          <a:ln>
            <a:miter lim="800000"/>
            <a:headEnd/>
            <a:tailEnd/>
          </a:ln>
        </p:spPr>
        <p:txBody>
          <a:bodyPr/>
          <a:lstStyle/>
          <a:p>
            <a:fld id="{C1BC8AD8-1219-4A2E-86EF-9FE320E9D3DC}" type="slidenum">
              <a:rPr lang="en-US" smtClean="0"/>
              <a:pPr/>
              <a:t>101</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4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4676" name="Slide Number Placeholder 3"/>
          <p:cNvSpPr>
            <a:spLocks noGrp="1"/>
          </p:cNvSpPr>
          <p:nvPr>
            <p:ph type="sldNum" sz="quarter" idx="5"/>
          </p:nvPr>
        </p:nvSpPr>
        <p:spPr bwMode="auto">
          <a:noFill/>
          <a:ln>
            <a:miter lim="800000"/>
            <a:headEnd/>
            <a:tailEnd/>
          </a:ln>
        </p:spPr>
        <p:txBody>
          <a:bodyPr/>
          <a:lstStyle/>
          <a:p>
            <a:fld id="{8DC7D7A9-F4B6-40D8-BCDA-F63E72AEB3CB}" type="slidenum">
              <a:rPr lang="en-US" smtClean="0"/>
              <a:pPr/>
              <a:t>102</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p:spPr>
      </p:sp>
      <p:sp>
        <p:nvSpPr>
          <p:cNvPr id="285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learning hierarchy analysis represents the content</a:t>
            </a:r>
          </a:p>
          <a:p>
            <a:r>
              <a:rPr lang="en-US" smtClean="0"/>
              <a:t>of skills ordered from more complex problem solving skills at the top to simpler forms of</a:t>
            </a:r>
          </a:p>
          <a:p>
            <a:r>
              <a:rPr lang="en-US" smtClean="0"/>
              <a:t>learning (Jonassen et al., 1999). So for example, problem solving is followed by rule</a:t>
            </a:r>
          </a:p>
          <a:p>
            <a:r>
              <a:rPr lang="en-US" smtClean="0"/>
              <a:t>learning, which is followed by concepts. Thus, the basic idea is that people can only learn</a:t>
            </a:r>
          </a:p>
          <a:p>
            <a:r>
              <a:rPr lang="en-US" smtClean="0"/>
              <a:t>rules if they have already mastered prerequisite concepts necessary to learn the rules.</a:t>
            </a:r>
          </a:p>
          <a:p>
            <a:r>
              <a:rPr lang="en-US" smtClean="0"/>
              <a:t>Analyzing a learning hierarchy begins by identifying the most complex (highest) learning</a:t>
            </a:r>
          </a:p>
          <a:p>
            <a:r>
              <a:rPr lang="en-US" smtClean="0"/>
              <a:t>outcome and then determining the underlying skills that must be mastered to achieve the</a:t>
            </a:r>
          </a:p>
          <a:p>
            <a:r>
              <a:rPr lang="en-US" smtClean="0"/>
              <a:t>target outcome. A hierarchy of skills is represented as a chart of tasks for each intellectual</a:t>
            </a:r>
          </a:p>
          <a:p>
            <a:r>
              <a:rPr lang="en-US" smtClean="0"/>
              <a:t>skill that is acquired to progress to increasingly complex skills.</a:t>
            </a:r>
          </a:p>
          <a:p>
            <a:r>
              <a:rPr lang="en-US" smtClean="0"/>
              <a:t>The learning hierarchy constructed at this stage of the CTA process provides the</a:t>
            </a:r>
          </a:p>
          <a:p>
            <a:r>
              <a:rPr lang="en-US" smtClean="0"/>
              <a:t>guide to structure the next stage of knowledge elicitation by identifying the information</a:t>
            </a:r>
          </a:p>
          <a:p>
            <a:r>
              <a:rPr lang="en-US" smtClean="0"/>
              <a:t>that must be captured from the SMEs. Thus, it reflects the reiterative nature of the CTA</a:t>
            </a:r>
          </a:p>
          <a:p>
            <a:r>
              <a:rPr lang="en-US" smtClean="0"/>
              <a:t>process, in which the details of the knowledge, skills, and cognitive strategies necessary</a:t>
            </a:r>
          </a:p>
          <a:p>
            <a:r>
              <a:rPr lang="en-US" smtClean="0"/>
              <a:t>for complex learning are revealed, refined, and confirmed.</a:t>
            </a:r>
          </a:p>
          <a:p>
            <a:endParaRPr lang="en-US" smtClean="0"/>
          </a:p>
        </p:txBody>
      </p:sp>
      <p:sp>
        <p:nvSpPr>
          <p:cNvPr id="285700" name="Slide Number Placeholder 3"/>
          <p:cNvSpPr>
            <a:spLocks noGrp="1"/>
          </p:cNvSpPr>
          <p:nvPr>
            <p:ph type="sldNum" sz="quarter" idx="5"/>
          </p:nvPr>
        </p:nvSpPr>
        <p:spPr bwMode="auto">
          <a:noFill/>
          <a:ln>
            <a:miter lim="800000"/>
            <a:headEnd/>
            <a:tailEnd/>
          </a:ln>
        </p:spPr>
        <p:txBody>
          <a:bodyPr/>
          <a:lstStyle/>
          <a:p>
            <a:fld id="{DDD2482B-B02C-4F8D-8A17-1C0A948D1418}" type="slidenum">
              <a:rPr lang="en-US" smtClean="0"/>
              <a:pPr/>
              <a:t>103</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p:spPr>
      </p:sp>
      <p:sp>
        <p:nvSpPr>
          <p:cNvPr id="286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smtClean="0"/>
              <a:t>A learning hierarchy analysis represents the content</a:t>
            </a:r>
          </a:p>
          <a:p>
            <a:r>
              <a:rPr lang="en-US" sz="1100" smtClean="0"/>
              <a:t>of skills ordered from more complex problem solving skills at the top to simpler forms of</a:t>
            </a:r>
          </a:p>
          <a:p>
            <a:r>
              <a:rPr lang="en-US" sz="1100" smtClean="0"/>
              <a:t>learning (Jonassen et al., 1999). So for example, problem solving is followed by rule</a:t>
            </a:r>
          </a:p>
          <a:p>
            <a:r>
              <a:rPr lang="en-US" sz="1100" smtClean="0"/>
              <a:t>learning, which is followed by concepts. Thus, the basic idea is that people can only learn</a:t>
            </a:r>
          </a:p>
          <a:p>
            <a:r>
              <a:rPr lang="en-US" sz="1100" smtClean="0"/>
              <a:t>rules if they have already mastered prerequisite concepts necessary to learn the rules.</a:t>
            </a:r>
          </a:p>
          <a:p>
            <a:r>
              <a:rPr lang="en-US" sz="1100" smtClean="0"/>
              <a:t>Analyzing a learning hierarchy begins by identifying the most complex (highest) learning</a:t>
            </a:r>
          </a:p>
          <a:p>
            <a:r>
              <a:rPr lang="en-US" sz="1100" smtClean="0"/>
              <a:t>outcome and then determining the underlying skills that must be mastered to achieve the</a:t>
            </a:r>
          </a:p>
          <a:p>
            <a:r>
              <a:rPr lang="en-US" sz="1100" smtClean="0"/>
              <a:t>target outcome. A hierarchy of skills is represented as a chart of tasks for each intellectual</a:t>
            </a:r>
          </a:p>
          <a:p>
            <a:r>
              <a:rPr lang="en-US" sz="1100" smtClean="0"/>
              <a:t>skill that is acquired to progress to increasingly complex skills.</a:t>
            </a:r>
          </a:p>
          <a:p>
            <a:r>
              <a:rPr lang="en-US" sz="1100" smtClean="0"/>
              <a:t>The learning hierarchy constructed at this stage of the CTA process provides the</a:t>
            </a:r>
          </a:p>
          <a:p>
            <a:r>
              <a:rPr lang="en-US" sz="1100" smtClean="0"/>
              <a:t>guide to structure the next stage of knowledge elicitation by identifying the information</a:t>
            </a:r>
          </a:p>
          <a:p>
            <a:r>
              <a:rPr lang="en-US" sz="1100" smtClean="0"/>
              <a:t>that must be captured from the SMEs. Thus, it reflects the reiterative nature of the CTA</a:t>
            </a:r>
          </a:p>
          <a:p>
            <a:r>
              <a:rPr lang="en-US" sz="1100" smtClean="0"/>
              <a:t>process, in which the details of the knowledge, skills, and cognitive strategies necessary</a:t>
            </a:r>
          </a:p>
          <a:p>
            <a:r>
              <a:rPr lang="en-US" sz="1100" smtClean="0"/>
              <a:t>for complex learning are revealed, refined, and confirmed.</a:t>
            </a:r>
          </a:p>
          <a:p>
            <a:endParaRPr lang="en-US" sz="1100" smtClean="0"/>
          </a:p>
        </p:txBody>
      </p:sp>
      <p:sp>
        <p:nvSpPr>
          <p:cNvPr id="286724" name="Slide Number Placeholder 3"/>
          <p:cNvSpPr>
            <a:spLocks noGrp="1"/>
          </p:cNvSpPr>
          <p:nvPr>
            <p:ph type="sldNum" sz="quarter" idx="5"/>
          </p:nvPr>
        </p:nvSpPr>
        <p:spPr bwMode="auto">
          <a:noFill/>
          <a:ln>
            <a:miter lim="800000"/>
            <a:headEnd/>
            <a:tailEnd/>
          </a:ln>
        </p:spPr>
        <p:txBody>
          <a:bodyPr/>
          <a:lstStyle/>
          <a:p>
            <a:fld id="{E7397FA6-0C56-492D-95F2-B1216781B286}" type="slidenum">
              <a:rPr lang="en-US" smtClean="0"/>
              <a:pPr/>
              <a:t>104</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p:spPr>
      </p:sp>
      <p:sp>
        <p:nvSpPr>
          <p:cNvPr id="287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7748" name="Slide Number Placeholder 3"/>
          <p:cNvSpPr>
            <a:spLocks noGrp="1"/>
          </p:cNvSpPr>
          <p:nvPr>
            <p:ph type="sldNum" sz="quarter" idx="5"/>
          </p:nvPr>
        </p:nvSpPr>
        <p:spPr bwMode="auto">
          <a:noFill/>
          <a:ln>
            <a:miter lim="800000"/>
            <a:headEnd/>
            <a:tailEnd/>
          </a:ln>
        </p:spPr>
        <p:txBody>
          <a:bodyPr/>
          <a:lstStyle/>
          <a:p>
            <a:fld id="{95815B21-FE3E-4923-9A5C-86E4FED21607}" type="slidenum">
              <a:rPr lang="en-US" smtClean="0"/>
              <a:pPr/>
              <a:t>105</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p:spPr>
      </p:sp>
      <p:sp>
        <p:nvSpPr>
          <p:cNvPr id="288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smtClean="0"/>
              <a:t>A learning hierarchy analysis represents the content</a:t>
            </a:r>
          </a:p>
          <a:p>
            <a:r>
              <a:rPr lang="en-US" sz="1100" smtClean="0"/>
              <a:t>of skills ordered from more complex problem solving skills at the top to simpler forms of</a:t>
            </a:r>
          </a:p>
          <a:p>
            <a:r>
              <a:rPr lang="en-US" sz="1100" smtClean="0"/>
              <a:t>learning (Jonassen et al., 1999). So for example, problem solving is followed by rule</a:t>
            </a:r>
          </a:p>
          <a:p>
            <a:r>
              <a:rPr lang="en-US" sz="1100" smtClean="0"/>
              <a:t>learning, which is followed by concepts. Thus, the basic idea is that people can only learn</a:t>
            </a:r>
          </a:p>
          <a:p>
            <a:r>
              <a:rPr lang="en-US" sz="1100" smtClean="0"/>
              <a:t>rules if they have already mastered prerequisite concepts necessary to learn the rules.</a:t>
            </a:r>
          </a:p>
          <a:p>
            <a:r>
              <a:rPr lang="en-US" sz="1100" smtClean="0"/>
              <a:t>Analyzing a learning hierarchy begins by identifying the most complex (highest) learning</a:t>
            </a:r>
          </a:p>
          <a:p>
            <a:r>
              <a:rPr lang="en-US" sz="1100" smtClean="0"/>
              <a:t>outcome and then determining the underlying skills that must be mastered to achieve the</a:t>
            </a:r>
          </a:p>
          <a:p>
            <a:r>
              <a:rPr lang="en-US" sz="1100" smtClean="0"/>
              <a:t>target outcome. A hierarchy of skills is represented as a chart of tasks for each intellectual</a:t>
            </a:r>
          </a:p>
          <a:p>
            <a:r>
              <a:rPr lang="en-US" sz="1100" smtClean="0"/>
              <a:t>skill that is acquired to progress to increasingly complex skills.</a:t>
            </a:r>
          </a:p>
          <a:p>
            <a:r>
              <a:rPr lang="en-US" sz="1100" smtClean="0"/>
              <a:t>The learning hierarchy constructed at this stage of the CTA process provides the</a:t>
            </a:r>
          </a:p>
          <a:p>
            <a:r>
              <a:rPr lang="en-US" sz="1100" smtClean="0"/>
              <a:t>guide to structure the next stage of knowledge elicitation by identifying the information</a:t>
            </a:r>
          </a:p>
          <a:p>
            <a:r>
              <a:rPr lang="en-US" sz="1100" smtClean="0"/>
              <a:t>that must be captured from the SMEs. Thus, it reflects the reiterative nature of the CTA</a:t>
            </a:r>
          </a:p>
          <a:p>
            <a:r>
              <a:rPr lang="en-US" sz="1100" smtClean="0"/>
              <a:t>process, in which the details of the knowledge, skills, and cognitive strategies necessary</a:t>
            </a:r>
          </a:p>
          <a:p>
            <a:r>
              <a:rPr lang="en-US" sz="1100" smtClean="0"/>
              <a:t>for complex learning are revealed, refined, and confirmed.</a:t>
            </a:r>
          </a:p>
          <a:p>
            <a:endParaRPr lang="en-US" sz="1100" smtClean="0"/>
          </a:p>
        </p:txBody>
      </p:sp>
      <p:sp>
        <p:nvSpPr>
          <p:cNvPr id="288772" name="Slide Number Placeholder 3"/>
          <p:cNvSpPr>
            <a:spLocks noGrp="1"/>
          </p:cNvSpPr>
          <p:nvPr>
            <p:ph type="sldNum" sz="quarter" idx="5"/>
          </p:nvPr>
        </p:nvSpPr>
        <p:spPr bwMode="auto">
          <a:noFill/>
          <a:ln>
            <a:miter lim="800000"/>
            <a:headEnd/>
            <a:tailEnd/>
          </a:ln>
        </p:spPr>
        <p:txBody>
          <a:bodyPr/>
          <a:lstStyle/>
          <a:p>
            <a:fld id="{A9455034-4991-4CBD-A498-F17DC4CC7C05}" type="slidenum">
              <a:rPr lang="en-US" smtClean="0"/>
              <a:pPr/>
              <a:t>106</a:t>
            </a:fld>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p:spPr>
      </p:sp>
      <p:sp>
        <p:nvSpPr>
          <p:cNvPr id="289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smtClean="0"/>
              <a:t>A learning hierarchy analysis represents the content</a:t>
            </a:r>
          </a:p>
          <a:p>
            <a:r>
              <a:rPr lang="en-US" sz="1100" smtClean="0"/>
              <a:t>of skills ordered from more complex problem solving skills at the top to simpler forms of</a:t>
            </a:r>
          </a:p>
          <a:p>
            <a:r>
              <a:rPr lang="en-US" sz="1100" smtClean="0"/>
              <a:t>learning (Jonassen et al., 1999). So for example, problem solving is followed by rule</a:t>
            </a:r>
          </a:p>
          <a:p>
            <a:r>
              <a:rPr lang="en-US" sz="1100" smtClean="0"/>
              <a:t>learning, which is followed by concepts. Thus, the basic idea is that people can only learn</a:t>
            </a:r>
          </a:p>
          <a:p>
            <a:r>
              <a:rPr lang="en-US" sz="1100" smtClean="0"/>
              <a:t>rules if they have already mastered prerequisite concepts necessary to learn the rules.</a:t>
            </a:r>
          </a:p>
          <a:p>
            <a:r>
              <a:rPr lang="en-US" sz="1100" smtClean="0"/>
              <a:t>Analyzing a learning hierarchy begins by identifying the most complex (highest) learning</a:t>
            </a:r>
          </a:p>
          <a:p>
            <a:r>
              <a:rPr lang="en-US" sz="1100" smtClean="0"/>
              <a:t>outcome and then determining the underlying skills that must be mastered to achieve the</a:t>
            </a:r>
          </a:p>
          <a:p>
            <a:r>
              <a:rPr lang="en-US" sz="1100" smtClean="0"/>
              <a:t>target outcome. A hierarchy of skills is represented as a chart of tasks for each intellectual</a:t>
            </a:r>
          </a:p>
          <a:p>
            <a:r>
              <a:rPr lang="en-US" sz="1100" smtClean="0"/>
              <a:t>skill that is acquired to progress to increasingly complex skills.</a:t>
            </a:r>
          </a:p>
          <a:p>
            <a:r>
              <a:rPr lang="en-US" sz="1100" smtClean="0"/>
              <a:t>The learning hierarchy constructed at this stage of the CTA process provides the</a:t>
            </a:r>
          </a:p>
          <a:p>
            <a:r>
              <a:rPr lang="en-US" sz="1100" smtClean="0"/>
              <a:t>guide to structure the next stage of knowledge elicitation by identifying the information</a:t>
            </a:r>
          </a:p>
          <a:p>
            <a:r>
              <a:rPr lang="en-US" sz="1100" smtClean="0"/>
              <a:t>that must be captured from the SMEs. Thus, it reflects the reiterative nature of the CTA</a:t>
            </a:r>
          </a:p>
          <a:p>
            <a:r>
              <a:rPr lang="en-US" sz="1100" smtClean="0"/>
              <a:t>process, in which the details of the knowledge, skills, and cognitive strategies necessary</a:t>
            </a:r>
          </a:p>
          <a:p>
            <a:r>
              <a:rPr lang="en-US" sz="1100" smtClean="0"/>
              <a:t>for complex learning are revealed, refined, and confirmed.</a:t>
            </a:r>
          </a:p>
          <a:p>
            <a:endParaRPr lang="en-US" sz="1100" smtClean="0"/>
          </a:p>
        </p:txBody>
      </p:sp>
      <p:sp>
        <p:nvSpPr>
          <p:cNvPr id="289796" name="Slide Number Placeholder 3"/>
          <p:cNvSpPr>
            <a:spLocks noGrp="1"/>
          </p:cNvSpPr>
          <p:nvPr>
            <p:ph type="sldNum" sz="quarter" idx="5"/>
          </p:nvPr>
        </p:nvSpPr>
        <p:spPr bwMode="auto">
          <a:noFill/>
          <a:ln>
            <a:miter lim="800000"/>
            <a:headEnd/>
            <a:tailEnd/>
          </a:ln>
        </p:spPr>
        <p:txBody>
          <a:bodyPr/>
          <a:lstStyle/>
          <a:p>
            <a:fld id="{7D474BA9-7159-48F6-A5AC-8F80E0806047}" type="slidenum">
              <a:rPr lang="en-US" smtClean="0"/>
              <a:pPr/>
              <a:t>107</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p:spPr>
      </p:sp>
      <p:sp>
        <p:nvSpPr>
          <p:cNvPr id="290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0820" name="Slide Number Placeholder 3"/>
          <p:cNvSpPr>
            <a:spLocks noGrp="1"/>
          </p:cNvSpPr>
          <p:nvPr>
            <p:ph type="sldNum" sz="quarter" idx="5"/>
          </p:nvPr>
        </p:nvSpPr>
        <p:spPr bwMode="auto">
          <a:noFill/>
          <a:ln>
            <a:miter lim="800000"/>
            <a:headEnd/>
            <a:tailEnd/>
          </a:ln>
        </p:spPr>
        <p:txBody>
          <a:bodyPr/>
          <a:lstStyle/>
          <a:p>
            <a:fld id="{5AFD2939-4B1A-4E02-9C46-E9BF554673FC}" type="slidenum">
              <a:rPr lang="en-US" smtClean="0"/>
              <a:pPr/>
              <a:t>108</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p:spPr>
      </p:sp>
      <p:sp>
        <p:nvSpPr>
          <p:cNvPr id="291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1844" name="Slide Number Placeholder 3"/>
          <p:cNvSpPr>
            <a:spLocks noGrp="1"/>
          </p:cNvSpPr>
          <p:nvPr>
            <p:ph type="sldNum" sz="quarter" idx="5"/>
          </p:nvPr>
        </p:nvSpPr>
        <p:spPr bwMode="auto">
          <a:noFill/>
          <a:ln>
            <a:miter lim="800000"/>
            <a:headEnd/>
            <a:tailEnd/>
          </a:ln>
        </p:spPr>
        <p:txBody>
          <a:bodyPr/>
          <a:lstStyle/>
          <a:p>
            <a:fld id="{085BCCEC-32B9-46D2-87ED-ABAC54E26ED1}" type="slidenum">
              <a:rPr lang="en-US" smtClean="0"/>
              <a:pPr/>
              <a:t>109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p:spPr>
      </p:sp>
      <p:sp>
        <p:nvSpPr>
          <p:cNvPr id="361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1476" name="Slide Number Placeholder 3"/>
          <p:cNvSpPr>
            <a:spLocks noGrp="1"/>
          </p:cNvSpPr>
          <p:nvPr>
            <p:ph type="sldNum" sz="quarter" idx="5"/>
          </p:nvPr>
        </p:nvSpPr>
        <p:spPr bwMode="auto">
          <a:noFill/>
          <a:ln>
            <a:miter lim="800000"/>
            <a:headEnd/>
            <a:tailEnd/>
          </a:ln>
        </p:spPr>
        <p:txBody>
          <a:bodyPr/>
          <a:lstStyle/>
          <a:p>
            <a:fld id="{8B211B51-702D-4A2E-8B1B-1BB24AE93AE7}" type="slidenum">
              <a:rPr lang="en-US" smtClean="0"/>
              <a:pPr/>
              <a:t>11</a:t>
            </a:fld>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p:spPr>
      </p:sp>
      <p:sp>
        <p:nvSpPr>
          <p:cNvPr id="292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92868" name="Slide Number Placeholder 3"/>
          <p:cNvSpPr>
            <a:spLocks noGrp="1"/>
          </p:cNvSpPr>
          <p:nvPr>
            <p:ph type="sldNum" sz="quarter" idx="5"/>
          </p:nvPr>
        </p:nvSpPr>
        <p:spPr bwMode="auto">
          <a:noFill/>
          <a:ln>
            <a:miter lim="800000"/>
            <a:headEnd/>
            <a:tailEnd/>
          </a:ln>
        </p:spPr>
        <p:txBody>
          <a:bodyPr/>
          <a:lstStyle/>
          <a:p>
            <a:fld id="{9A15A452-EF51-4210-8F38-07CF949A283C}" type="slidenum">
              <a:rPr lang="en-US" smtClean="0"/>
              <a:pPr/>
              <a:t>110</a:t>
            </a:fld>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p:spPr>
      </p:sp>
      <p:sp>
        <p:nvSpPr>
          <p:cNvPr id="293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3892" name="Slide Number Placeholder 3"/>
          <p:cNvSpPr>
            <a:spLocks noGrp="1"/>
          </p:cNvSpPr>
          <p:nvPr>
            <p:ph type="sldNum" sz="quarter" idx="5"/>
          </p:nvPr>
        </p:nvSpPr>
        <p:spPr bwMode="auto">
          <a:noFill/>
          <a:ln>
            <a:miter lim="800000"/>
            <a:headEnd/>
            <a:tailEnd/>
          </a:ln>
        </p:spPr>
        <p:txBody>
          <a:bodyPr/>
          <a:lstStyle/>
          <a:p>
            <a:fld id="{AB2AA6C5-0BDA-43FB-B80C-EEDA0933F5D7}" type="slidenum">
              <a:rPr lang="en-US" smtClean="0"/>
              <a:pPr/>
              <a:t>111</a:t>
            </a:fld>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508751-1458-4FCD-B3A5-12C3EF568318}" type="slidenum">
              <a:rPr lang="en-US" smtClean="0"/>
              <a:pPr>
                <a:defRPr/>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p:spPr>
      </p:sp>
      <p:sp>
        <p:nvSpPr>
          <p:cNvPr id="294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4916" name="Slide Number Placeholder 3"/>
          <p:cNvSpPr>
            <a:spLocks noGrp="1"/>
          </p:cNvSpPr>
          <p:nvPr>
            <p:ph type="sldNum" sz="quarter" idx="5"/>
          </p:nvPr>
        </p:nvSpPr>
        <p:spPr bwMode="auto">
          <a:noFill/>
          <a:ln>
            <a:miter lim="800000"/>
            <a:headEnd/>
            <a:tailEnd/>
          </a:ln>
        </p:spPr>
        <p:txBody>
          <a:bodyPr/>
          <a:lstStyle/>
          <a:p>
            <a:fld id="{53EE2BFE-9933-43CC-AB22-748B36A52D39}" type="slidenum">
              <a:rPr lang="en-US" smtClean="0"/>
              <a:pPr/>
              <a:t>113</a:t>
            </a:fld>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p:spPr>
      </p:sp>
      <p:sp>
        <p:nvSpPr>
          <p:cNvPr id="295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5940" name="Slide Number Placeholder 3"/>
          <p:cNvSpPr>
            <a:spLocks noGrp="1"/>
          </p:cNvSpPr>
          <p:nvPr>
            <p:ph type="sldNum" sz="quarter" idx="5"/>
          </p:nvPr>
        </p:nvSpPr>
        <p:spPr bwMode="auto">
          <a:noFill/>
          <a:ln>
            <a:miter lim="800000"/>
            <a:headEnd/>
            <a:tailEnd/>
          </a:ln>
        </p:spPr>
        <p:txBody>
          <a:bodyPr/>
          <a:lstStyle/>
          <a:p>
            <a:fld id="{FDB4F5BF-93BF-4683-BEC7-7FF3A6B12219}" type="slidenum">
              <a:rPr lang="en-US" smtClean="0"/>
              <a:pPr/>
              <a:t>114</a:t>
            </a:fld>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p:spPr>
      </p:sp>
      <p:sp>
        <p:nvSpPr>
          <p:cNvPr id="296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6964" name="Slide Number Placeholder 3"/>
          <p:cNvSpPr>
            <a:spLocks noGrp="1"/>
          </p:cNvSpPr>
          <p:nvPr>
            <p:ph type="sldNum" sz="quarter" idx="5"/>
          </p:nvPr>
        </p:nvSpPr>
        <p:spPr bwMode="auto">
          <a:noFill/>
          <a:ln>
            <a:miter lim="800000"/>
            <a:headEnd/>
            <a:tailEnd/>
          </a:ln>
        </p:spPr>
        <p:txBody>
          <a:bodyPr/>
          <a:lstStyle/>
          <a:p>
            <a:fld id="{184C9F99-00E0-4ADC-B791-04D2DC5FD02A}" type="slidenum">
              <a:rPr lang="en-US" smtClean="0"/>
              <a:pPr/>
              <a:t>115</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508751-1458-4FCD-B3A5-12C3EF568318}" type="slidenum">
              <a:rPr lang="en-US" smtClean="0"/>
              <a:pPr>
                <a:defRPr/>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p:spPr>
      </p:sp>
      <p:sp>
        <p:nvSpPr>
          <p:cNvPr id="297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7988" name="Slide Number Placeholder 3"/>
          <p:cNvSpPr>
            <a:spLocks noGrp="1"/>
          </p:cNvSpPr>
          <p:nvPr>
            <p:ph type="sldNum" sz="quarter" idx="5"/>
          </p:nvPr>
        </p:nvSpPr>
        <p:spPr bwMode="auto">
          <a:noFill/>
          <a:ln>
            <a:miter lim="800000"/>
            <a:headEnd/>
            <a:tailEnd/>
          </a:ln>
        </p:spPr>
        <p:txBody>
          <a:bodyPr/>
          <a:lstStyle/>
          <a:p>
            <a:fld id="{12F15CF3-85C4-4F96-B0E0-CC55CE9EA880}" type="slidenum">
              <a:rPr lang="en-US" smtClean="0"/>
              <a:pPr/>
              <a:t>117</a:t>
            </a:fld>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p:spPr>
      </p:sp>
      <p:sp>
        <p:nvSpPr>
          <p:cNvPr id="299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9012" name="Slide Number Placeholder 3"/>
          <p:cNvSpPr>
            <a:spLocks noGrp="1"/>
          </p:cNvSpPr>
          <p:nvPr>
            <p:ph type="sldNum" sz="quarter" idx="5"/>
          </p:nvPr>
        </p:nvSpPr>
        <p:spPr bwMode="auto">
          <a:noFill/>
          <a:ln>
            <a:miter lim="800000"/>
            <a:headEnd/>
            <a:tailEnd/>
          </a:ln>
        </p:spPr>
        <p:txBody>
          <a:bodyPr/>
          <a:lstStyle/>
          <a:p>
            <a:fld id="{9F954920-A7FF-4231-A552-97E0DB377359}" type="slidenum">
              <a:rPr lang="en-US" smtClean="0"/>
              <a:pPr/>
              <a:t>118</a:t>
            </a:fld>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p:spPr>
      </p:sp>
      <p:sp>
        <p:nvSpPr>
          <p:cNvPr id="300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0036" name="Slide Number Placeholder 3"/>
          <p:cNvSpPr>
            <a:spLocks noGrp="1"/>
          </p:cNvSpPr>
          <p:nvPr>
            <p:ph type="sldNum" sz="quarter" idx="5"/>
          </p:nvPr>
        </p:nvSpPr>
        <p:spPr bwMode="auto">
          <a:noFill/>
          <a:ln>
            <a:miter lim="800000"/>
            <a:headEnd/>
            <a:tailEnd/>
          </a:ln>
        </p:spPr>
        <p:txBody>
          <a:bodyPr/>
          <a:lstStyle/>
          <a:p>
            <a:fld id="{276B0643-A587-4EFC-8C25-EA53D4C362D2}" type="slidenum">
              <a:rPr lang="en-US" smtClean="0"/>
              <a:pPr/>
              <a:t>119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bwMode="auto">
          <a:noFill/>
          <a:ln>
            <a:solidFill>
              <a:srgbClr val="000000"/>
            </a:solidFill>
            <a:miter lim="800000"/>
            <a:headEnd/>
            <a:tailEnd/>
          </a:ln>
        </p:spPr>
      </p:sp>
      <p:sp>
        <p:nvSpPr>
          <p:cNvPr id="362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2500" name="Slide Number Placeholder 3"/>
          <p:cNvSpPr>
            <a:spLocks noGrp="1"/>
          </p:cNvSpPr>
          <p:nvPr>
            <p:ph type="sldNum" sz="quarter" idx="5"/>
          </p:nvPr>
        </p:nvSpPr>
        <p:spPr bwMode="auto">
          <a:noFill/>
          <a:ln>
            <a:miter lim="800000"/>
            <a:headEnd/>
            <a:tailEnd/>
          </a:ln>
        </p:spPr>
        <p:txBody>
          <a:bodyPr/>
          <a:lstStyle/>
          <a:p>
            <a:fld id="{9C363B2A-0B53-4E11-B3E9-92116190810F}" type="slidenum">
              <a:rPr lang="en-US" smtClean="0"/>
              <a:pPr/>
              <a:t>12</a:t>
            </a:fld>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p:spPr>
      </p:sp>
      <p:sp>
        <p:nvSpPr>
          <p:cNvPr id="301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1060" name="Slide Number Placeholder 3"/>
          <p:cNvSpPr>
            <a:spLocks noGrp="1"/>
          </p:cNvSpPr>
          <p:nvPr>
            <p:ph type="sldNum" sz="quarter" idx="5"/>
          </p:nvPr>
        </p:nvSpPr>
        <p:spPr bwMode="auto">
          <a:noFill/>
          <a:ln>
            <a:miter lim="800000"/>
            <a:headEnd/>
            <a:tailEnd/>
          </a:ln>
        </p:spPr>
        <p:txBody>
          <a:bodyPr/>
          <a:lstStyle/>
          <a:p>
            <a:fld id="{DA3A88E6-C8B1-430C-8715-D3186A360615}" type="slidenum">
              <a:rPr lang="en-US" smtClean="0"/>
              <a:pPr/>
              <a:t>120</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2084" name="Slide Number Placeholder 3"/>
          <p:cNvSpPr>
            <a:spLocks noGrp="1"/>
          </p:cNvSpPr>
          <p:nvPr>
            <p:ph type="sldNum" sz="quarter" idx="5"/>
          </p:nvPr>
        </p:nvSpPr>
        <p:spPr bwMode="auto">
          <a:noFill/>
          <a:ln>
            <a:miter lim="800000"/>
            <a:headEnd/>
            <a:tailEnd/>
          </a:ln>
        </p:spPr>
        <p:txBody>
          <a:bodyPr/>
          <a:lstStyle/>
          <a:p>
            <a:fld id="{69F00381-35B4-4CD3-8767-E3D4576ABCAF}" type="slidenum">
              <a:rPr lang="en-US" smtClean="0"/>
              <a:pPr/>
              <a:t>121</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bwMode="auto">
          <a:noFill/>
          <a:ln>
            <a:miter lim="800000"/>
            <a:headEnd/>
            <a:tailEnd/>
          </a:ln>
        </p:spPr>
        <p:txBody>
          <a:bodyPr/>
          <a:lstStyle/>
          <a:p>
            <a:fld id="{3A540EDC-B007-4DCD-A05E-B7A2D9315D6E}" type="slidenum">
              <a:rPr lang="en-US" smtClean="0"/>
              <a:pPr/>
              <a:t>122</a:t>
            </a:fld>
            <a:endParaRPr lang="en-US" smtClean="0"/>
          </a:p>
        </p:txBody>
      </p:sp>
      <p:sp>
        <p:nvSpPr>
          <p:cNvPr id="303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3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Central tenet:  performance deteriorates as one is subjected to higher MWL. </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bwMode="auto">
          <a:noFill/>
          <a:ln>
            <a:miter lim="800000"/>
            <a:headEnd/>
            <a:tailEnd/>
          </a:ln>
        </p:spPr>
        <p:txBody>
          <a:bodyPr/>
          <a:lstStyle/>
          <a:p>
            <a:fld id="{BC81589A-8148-4448-93F7-F1D51894C43E}" type="slidenum">
              <a:rPr lang="en-US" smtClean="0"/>
              <a:pPr/>
              <a:t>123</a:t>
            </a:fld>
            <a:endParaRPr lang="en-US" smtClean="0"/>
          </a:p>
        </p:txBody>
      </p:sp>
      <p:sp>
        <p:nvSpPr>
          <p:cNvPr id="304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4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5156" name="Slide Number Placeholder 3"/>
          <p:cNvSpPr>
            <a:spLocks noGrp="1"/>
          </p:cNvSpPr>
          <p:nvPr>
            <p:ph type="sldNum" sz="quarter" idx="5"/>
          </p:nvPr>
        </p:nvSpPr>
        <p:spPr bwMode="auto">
          <a:noFill/>
          <a:ln>
            <a:miter lim="800000"/>
            <a:headEnd/>
            <a:tailEnd/>
          </a:ln>
        </p:spPr>
        <p:txBody>
          <a:bodyPr/>
          <a:lstStyle/>
          <a:p>
            <a:fld id="{0057A59E-4730-4E57-BA75-BD7BC5E8E0EC}" type="slidenum">
              <a:rPr lang="en-US" smtClean="0"/>
              <a:pPr/>
              <a:t>124</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p:spPr>
      </p:sp>
      <p:sp>
        <p:nvSpPr>
          <p:cNvPr id="306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6180" name="Slide Number Placeholder 3"/>
          <p:cNvSpPr>
            <a:spLocks noGrp="1"/>
          </p:cNvSpPr>
          <p:nvPr>
            <p:ph type="sldNum" sz="quarter" idx="5"/>
          </p:nvPr>
        </p:nvSpPr>
        <p:spPr bwMode="auto">
          <a:noFill/>
          <a:ln>
            <a:miter lim="800000"/>
            <a:headEnd/>
            <a:tailEnd/>
          </a:ln>
        </p:spPr>
        <p:txBody>
          <a:bodyPr/>
          <a:lstStyle/>
          <a:p>
            <a:fld id="{9A70F390-2755-4120-A756-F160F2C28BD6}" type="slidenum">
              <a:rPr lang="en-US" smtClean="0"/>
              <a:pPr/>
              <a:t>125</a:t>
            </a:fld>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7204" name="Slide Number Placeholder 3"/>
          <p:cNvSpPr>
            <a:spLocks noGrp="1"/>
          </p:cNvSpPr>
          <p:nvPr>
            <p:ph type="sldNum" sz="quarter" idx="5"/>
          </p:nvPr>
        </p:nvSpPr>
        <p:spPr bwMode="auto">
          <a:noFill/>
          <a:ln>
            <a:miter lim="800000"/>
            <a:headEnd/>
            <a:tailEnd/>
          </a:ln>
        </p:spPr>
        <p:txBody>
          <a:bodyPr/>
          <a:lstStyle/>
          <a:p>
            <a:fld id="{49EB8805-3088-4183-8FAF-17D3A26BFF77}" type="slidenum">
              <a:rPr lang="en-US" smtClean="0"/>
              <a:pPr/>
              <a:t>126</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bwMode="auto">
          <a:noFill/>
          <a:ln>
            <a:miter lim="800000"/>
            <a:headEnd/>
            <a:tailEnd/>
          </a:ln>
        </p:spPr>
        <p:txBody>
          <a:bodyPr/>
          <a:lstStyle/>
          <a:p>
            <a:fld id="{03375E6C-2FE7-421F-98EC-2C3A60FB7734}" type="slidenum">
              <a:rPr lang="en-US" smtClean="0"/>
              <a:pPr/>
              <a:t>127</a:t>
            </a:fld>
            <a:endParaRPr lang="en-US" smtClean="0"/>
          </a:p>
        </p:txBody>
      </p:sp>
      <p:sp>
        <p:nvSpPr>
          <p:cNvPr id="308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8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bwMode="auto">
          <a:noFill/>
          <a:ln>
            <a:miter lim="800000"/>
            <a:headEnd/>
            <a:tailEnd/>
          </a:ln>
        </p:spPr>
        <p:txBody>
          <a:bodyPr/>
          <a:lstStyle/>
          <a:p>
            <a:fld id="{94A542BD-BE24-4461-BD72-76767B543D4F}" type="slidenum">
              <a:rPr lang="en-US" smtClean="0"/>
              <a:pPr/>
              <a:t>128</a:t>
            </a:fld>
            <a:endParaRPr lang="en-US" smtClean="0"/>
          </a:p>
        </p:txBody>
      </p:sp>
      <p:sp>
        <p:nvSpPr>
          <p:cNvPr id="309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9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z="1800" smtClean="0"/>
              <a:t>Competing for resources will present the best situation to watch decrement in primary task performance. BUT it is also the most intrusive.</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bwMode="auto">
          <a:noFill/>
          <a:ln>
            <a:miter lim="800000"/>
            <a:headEnd/>
            <a:tailEnd/>
          </a:ln>
        </p:spPr>
        <p:txBody>
          <a:bodyPr/>
          <a:lstStyle/>
          <a:p>
            <a:fld id="{7CD900F6-D445-4E38-8C51-7A502DC9B2D2}" type="slidenum">
              <a:rPr lang="en-US" smtClean="0"/>
              <a:pPr/>
              <a:t>129</a:t>
            </a:fld>
            <a:endParaRPr lang="en-US" smtClean="0"/>
          </a:p>
        </p:txBody>
      </p:sp>
      <p:sp>
        <p:nvSpPr>
          <p:cNvPr id="310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0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p:spPr>
      </p:sp>
      <p:sp>
        <p:nvSpPr>
          <p:cNvPr id="363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3524" name="Slide Number Placeholder 3"/>
          <p:cNvSpPr>
            <a:spLocks noGrp="1"/>
          </p:cNvSpPr>
          <p:nvPr>
            <p:ph type="sldNum" sz="quarter" idx="5"/>
          </p:nvPr>
        </p:nvSpPr>
        <p:spPr bwMode="auto">
          <a:noFill/>
          <a:ln>
            <a:miter lim="800000"/>
            <a:headEnd/>
            <a:tailEnd/>
          </a:ln>
        </p:spPr>
        <p:txBody>
          <a:bodyPr/>
          <a:lstStyle/>
          <a:p>
            <a:fld id="{1CD2FB56-B1EF-4E87-BA1C-DAF1A2BF24B5}" type="slidenum">
              <a:rPr lang="en-US" smtClean="0"/>
              <a:pPr/>
              <a:t>13</a:t>
            </a:fld>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bwMode="auto">
          <a:noFill/>
          <a:ln>
            <a:miter lim="800000"/>
            <a:headEnd/>
            <a:tailEnd/>
          </a:ln>
        </p:spPr>
        <p:txBody>
          <a:bodyPr/>
          <a:lstStyle/>
          <a:p>
            <a:fld id="{3111C048-3DA8-4067-914E-6D6B748AF224}" type="slidenum">
              <a:rPr lang="en-US" smtClean="0"/>
              <a:pPr/>
              <a:t>130</a:t>
            </a:fld>
            <a:endParaRPr lang="en-US" smtClean="0"/>
          </a:p>
        </p:txBody>
      </p:sp>
      <p:sp>
        <p:nvSpPr>
          <p:cNvPr id="311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1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bwMode="auto">
          <a:noFill/>
          <a:ln>
            <a:miter lim="800000"/>
            <a:headEnd/>
            <a:tailEnd/>
          </a:ln>
        </p:spPr>
        <p:txBody>
          <a:bodyPr/>
          <a:lstStyle/>
          <a:p>
            <a:fld id="{9894316E-7781-475E-BDDD-2FFC7552016D}" type="slidenum">
              <a:rPr lang="en-US" smtClean="0"/>
              <a:pPr/>
              <a:t>131</a:t>
            </a:fld>
            <a:endParaRPr lang="en-US" smtClean="0"/>
          </a:p>
        </p:txBody>
      </p:sp>
      <p:sp>
        <p:nvSpPr>
          <p:cNvPr id="312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2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bwMode="auto">
          <a:noFill/>
          <a:ln>
            <a:miter lim="800000"/>
            <a:headEnd/>
            <a:tailEnd/>
          </a:ln>
        </p:spPr>
        <p:txBody>
          <a:bodyPr/>
          <a:lstStyle/>
          <a:p>
            <a:fld id="{6F3701F7-110A-48F9-9406-4D535D451AB4}" type="slidenum">
              <a:rPr lang="en-US" smtClean="0"/>
              <a:pPr/>
              <a:t>132</a:t>
            </a:fld>
            <a:endParaRPr lang="en-US" smtClean="0"/>
          </a:p>
        </p:txBody>
      </p:sp>
      <p:sp>
        <p:nvSpPr>
          <p:cNvPr id="313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3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bwMode="auto">
          <a:noFill/>
          <a:ln>
            <a:miter lim="800000"/>
            <a:headEnd/>
            <a:tailEnd/>
          </a:ln>
        </p:spPr>
        <p:txBody>
          <a:bodyPr/>
          <a:lstStyle/>
          <a:p>
            <a:fld id="{ADB89670-0216-4D42-83F7-64E1CC323157}" type="slidenum">
              <a:rPr lang="en-US" smtClean="0"/>
              <a:pPr/>
              <a:t>133</a:t>
            </a:fld>
            <a:endParaRPr lang="en-US" smtClean="0"/>
          </a:p>
        </p:txBody>
      </p:sp>
      <p:sp>
        <p:nvSpPr>
          <p:cNvPr id="314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4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bwMode="auto">
          <a:noFill/>
          <a:ln>
            <a:miter lim="800000"/>
            <a:headEnd/>
            <a:tailEnd/>
          </a:ln>
        </p:spPr>
        <p:txBody>
          <a:bodyPr/>
          <a:lstStyle/>
          <a:p>
            <a:fld id="{B3B358BA-C8BD-4D70-831C-2ED680702F1A}" type="slidenum">
              <a:rPr lang="en-US" smtClean="0"/>
              <a:pPr/>
              <a:t>134</a:t>
            </a:fld>
            <a:endParaRPr lang="en-US" smtClean="0"/>
          </a:p>
        </p:txBody>
      </p:sp>
      <p:sp>
        <p:nvSpPr>
          <p:cNvPr id="315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5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bwMode="auto">
          <a:noFill/>
          <a:ln>
            <a:miter lim="800000"/>
            <a:headEnd/>
            <a:tailEnd/>
          </a:ln>
        </p:spPr>
        <p:txBody>
          <a:bodyPr/>
          <a:lstStyle/>
          <a:p>
            <a:fld id="{64A49147-A258-4CD9-8F6E-738C3CFD643B}" type="slidenum">
              <a:rPr lang="en-US" smtClean="0"/>
              <a:pPr/>
              <a:t>135</a:t>
            </a:fld>
            <a:endParaRPr lang="en-US" smtClean="0"/>
          </a:p>
        </p:txBody>
      </p:sp>
      <p:sp>
        <p:nvSpPr>
          <p:cNvPr id="316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6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bwMode="auto">
          <a:noFill/>
          <a:ln>
            <a:miter lim="800000"/>
            <a:headEnd/>
            <a:tailEnd/>
          </a:ln>
        </p:spPr>
        <p:txBody>
          <a:bodyPr/>
          <a:lstStyle/>
          <a:p>
            <a:fld id="{A4DE8746-12AE-42BA-88CE-4C4FD5D9C22F}" type="slidenum">
              <a:rPr lang="en-US" smtClean="0"/>
              <a:pPr/>
              <a:t>136</a:t>
            </a:fld>
            <a:endParaRPr lang="en-US" smtClean="0"/>
          </a:p>
        </p:txBody>
      </p:sp>
      <p:sp>
        <p:nvSpPr>
          <p:cNvPr id="317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508751-1458-4FCD-B3A5-12C3EF568318}" type="slidenum">
              <a:rPr lang="en-US" smtClean="0"/>
              <a:pPr>
                <a:defRPr/>
              </a:pPr>
              <a:t>137</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bwMode="auto">
          <a:noFill/>
          <a:ln>
            <a:miter lim="800000"/>
            <a:headEnd/>
            <a:tailEnd/>
          </a:ln>
        </p:spPr>
        <p:txBody>
          <a:bodyPr/>
          <a:lstStyle/>
          <a:p>
            <a:fld id="{3702C6D8-3703-4591-91CB-6DA0C97208A0}" type="slidenum">
              <a:rPr lang="en-US" smtClean="0"/>
              <a:pPr/>
              <a:t>138</a:t>
            </a:fld>
            <a:endParaRPr lang="en-US" smtClean="0"/>
          </a:p>
        </p:txBody>
      </p:sp>
      <p:sp>
        <p:nvSpPr>
          <p:cNvPr id="318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8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p:spPr>
      </p:sp>
      <p:sp>
        <p:nvSpPr>
          <p:cNvPr id="319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19492" name="Slide Number Placeholder 3"/>
          <p:cNvSpPr>
            <a:spLocks noGrp="1"/>
          </p:cNvSpPr>
          <p:nvPr>
            <p:ph type="sldNum" sz="quarter" idx="5"/>
          </p:nvPr>
        </p:nvSpPr>
        <p:spPr bwMode="auto">
          <a:noFill/>
          <a:ln>
            <a:miter lim="800000"/>
            <a:headEnd/>
            <a:tailEnd/>
          </a:ln>
        </p:spPr>
        <p:txBody>
          <a:bodyPr/>
          <a:lstStyle/>
          <a:p>
            <a:fld id="{79250A7F-2555-4C8E-A6DC-F489C8CA0424}" type="slidenum">
              <a:rPr lang="en-US" smtClean="0"/>
              <a:pPr/>
              <a:t>139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p:spPr>
      </p:sp>
      <p:sp>
        <p:nvSpPr>
          <p:cNvPr id="364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4548" name="Slide Number Placeholder 3"/>
          <p:cNvSpPr>
            <a:spLocks noGrp="1"/>
          </p:cNvSpPr>
          <p:nvPr>
            <p:ph type="sldNum" sz="quarter" idx="5"/>
          </p:nvPr>
        </p:nvSpPr>
        <p:spPr bwMode="auto">
          <a:noFill/>
          <a:ln>
            <a:miter lim="800000"/>
            <a:headEnd/>
            <a:tailEnd/>
          </a:ln>
        </p:spPr>
        <p:txBody>
          <a:bodyPr/>
          <a:lstStyle/>
          <a:p>
            <a:fld id="{D081FE69-89C0-42A9-9B78-531D39F187C8}" type="slidenum">
              <a:rPr lang="en-US" smtClean="0"/>
              <a:pPr/>
              <a:t>14</a:t>
            </a:fld>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20516" name="Slide Number Placeholder 3"/>
          <p:cNvSpPr>
            <a:spLocks noGrp="1"/>
          </p:cNvSpPr>
          <p:nvPr>
            <p:ph type="sldNum" sz="quarter" idx="5"/>
          </p:nvPr>
        </p:nvSpPr>
        <p:spPr bwMode="auto">
          <a:noFill/>
          <a:ln>
            <a:miter lim="800000"/>
            <a:headEnd/>
            <a:tailEnd/>
          </a:ln>
        </p:spPr>
        <p:txBody>
          <a:bodyPr/>
          <a:lstStyle/>
          <a:p>
            <a:fld id="{0A94B7AC-30C5-4EC5-8F59-3BCDE962D079}" type="slidenum">
              <a:rPr lang="en-US" smtClean="0"/>
              <a:pPr/>
              <a:t>140</a:t>
            </a:fld>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bwMode="auto">
          <a:noFill/>
          <a:ln>
            <a:miter lim="800000"/>
            <a:headEnd/>
            <a:tailEnd/>
          </a:ln>
        </p:spPr>
        <p:txBody>
          <a:bodyPr/>
          <a:lstStyle/>
          <a:p>
            <a:fld id="{21646DB1-492B-49FE-BFF8-6BEE3994063C}" type="slidenum">
              <a:rPr lang="en-US" smtClean="0"/>
              <a:pPr/>
              <a:t>141</a:t>
            </a:fld>
            <a:endParaRPr lang="en-US" smtClean="0"/>
          </a:p>
        </p:txBody>
      </p:sp>
      <p:sp>
        <p:nvSpPr>
          <p:cNvPr id="321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1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Measure R-R variablility in ECG.</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bwMode="auto">
          <a:noFill/>
          <a:ln>
            <a:miter lim="800000"/>
            <a:headEnd/>
            <a:tailEnd/>
          </a:ln>
        </p:spPr>
        <p:txBody>
          <a:bodyPr/>
          <a:lstStyle/>
          <a:p>
            <a:fld id="{274EF075-9782-47CD-B8F8-93C1A1A6F10C}" type="slidenum">
              <a:rPr lang="en-US" smtClean="0"/>
              <a:pPr/>
              <a:t>142</a:t>
            </a:fld>
            <a:endParaRPr lang="en-US" smtClean="0"/>
          </a:p>
        </p:txBody>
      </p:sp>
      <p:sp>
        <p:nvSpPr>
          <p:cNvPr id="322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2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bwMode="auto">
          <a:noFill/>
          <a:ln>
            <a:miter lim="800000"/>
            <a:headEnd/>
            <a:tailEnd/>
          </a:ln>
        </p:spPr>
        <p:txBody>
          <a:bodyPr/>
          <a:lstStyle/>
          <a:p>
            <a:fld id="{B522CBBB-0B8C-4604-815E-2197A7F6A605}" type="slidenum">
              <a:rPr lang="en-US" smtClean="0"/>
              <a:pPr/>
              <a:t>143</a:t>
            </a:fld>
            <a:endParaRPr lang="en-US" smtClean="0"/>
          </a:p>
        </p:txBody>
      </p:sp>
      <p:sp>
        <p:nvSpPr>
          <p:cNvPr id="323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3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bwMode="auto">
          <a:noFill/>
          <a:ln>
            <a:miter lim="800000"/>
            <a:headEnd/>
            <a:tailEnd/>
          </a:ln>
        </p:spPr>
        <p:txBody>
          <a:bodyPr/>
          <a:lstStyle/>
          <a:p>
            <a:fld id="{F637247A-0DED-4359-A223-545F9080ED29}" type="slidenum">
              <a:rPr lang="en-US" smtClean="0"/>
              <a:pPr/>
              <a:t>144</a:t>
            </a:fld>
            <a:endParaRPr lang="en-US" smtClean="0"/>
          </a:p>
        </p:txBody>
      </p:sp>
      <p:sp>
        <p:nvSpPr>
          <p:cNvPr id="324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4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bwMode="auto">
          <a:noFill/>
          <a:ln>
            <a:miter lim="800000"/>
            <a:headEnd/>
            <a:tailEnd/>
          </a:ln>
        </p:spPr>
        <p:txBody>
          <a:bodyPr/>
          <a:lstStyle/>
          <a:p>
            <a:fld id="{785D1D7D-10E4-475B-9377-32FCBBA604E2}" type="slidenum">
              <a:rPr lang="en-US" smtClean="0"/>
              <a:pPr/>
              <a:t>145</a:t>
            </a:fld>
            <a:endParaRPr lang="en-US" smtClean="0"/>
          </a:p>
        </p:txBody>
      </p:sp>
      <p:sp>
        <p:nvSpPr>
          <p:cNvPr id="325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5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bwMode="auto">
          <a:noFill/>
          <a:ln>
            <a:miter lim="800000"/>
            <a:headEnd/>
            <a:tailEnd/>
          </a:ln>
        </p:spPr>
        <p:txBody>
          <a:bodyPr/>
          <a:lstStyle/>
          <a:p>
            <a:fld id="{DFED2A12-1605-457E-90B4-3B32FCCE6114}" type="slidenum">
              <a:rPr lang="en-US" smtClean="0"/>
              <a:pPr/>
              <a:t>146</a:t>
            </a:fld>
            <a:endParaRPr lang="en-US" smtClean="0"/>
          </a:p>
        </p:txBody>
      </p:sp>
      <p:sp>
        <p:nvSpPr>
          <p:cNvPr id="326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6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bwMode="auto">
          <a:noFill/>
          <a:ln>
            <a:miter lim="800000"/>
            <a:headEnd/>
            <a:tailEnd/>
          </a:ln>
        </p:spPr>
        <p:txBody>
          <a:bodyPr/>
          <a:lstStyle/>
          <a:p>
            <a:fld id="{3135DA88-A2B5-461E-8505-96D0214C5FF3}" type="slidenum">
              <a:rPr lang="en-US" smtClean="0"/>
              <a:pPr/>
              <a:t>147</a:t>
            </a:fld>
            <a:endParaRPr lang="en-US" smtClean="0"/>
          </a:p>
        </p:txBody>
      </p:sp>
      <p:sp>
        <p:nvSpPr>
          <p:cNvPr id="327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p:spPr>
      </p:sp>
      <p:sp>
        <p:nvSpPr>
          <p:cNvPr id="328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28708" name="Slide Number Placeholder 3"/>
          <p:cNvSpPr>
            <a:spLocks noGrp="1"/>
          </p:cNvSpPr>
          <p:nvPr>
            <p:ph type="sldNum" sz="quarter" idx="5"/>
          </p:nvPr>
        </p:nvSpPr>
        <p:spPr bwMode="auto">
          <a:noFill/>
          <a:ln>
            <a:miter lim="800000"/>
            <a:headEnd/>
            <a:tailEnd/>
          </a:ln>
        </p:spPr>
        <p:txBody>
          <a:bodyPr/>
          <a:lstStyle/>
          <a:p>
            <a:fld id="{463DABE6-10BB-4317-BB08-C0064F540AC2}" type="slidenum">
              <a:rPr lang="en-US" smtClean="0"/>
              <a:pPr/>
              <a:t>148</a:t>
            </a:fld>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p:spPr>
      </p:sp>
      <p:sp>
        <p:nvSpPr>
          <p:cNvPr id="329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29732" name="Slide Number Placeholder 3"/>
          <p:cNvSpPr>
            <a:spLocks noGrp="1"/>
          </p:cNvSpPr>
          <p:nvPr>
            <p:ph type="sldNum" sz="quarter" idx="5"/>
          </p:nvPr>
        </p:nvSpPr>
        <p:spPr bwMode="auto">
          <a:noFill/>
          <a:ln>
            <a:miter lim="800000"/>
            <a:headEnd/>
            <a:tailEnd/>
          </a:ln>
        </p:spPr>
        <p:txBody>
          <a:bodyPr/>
          <a:lstStyle/>
          <a:p>
            <a:fld id="{0B911D14-6527-4D68-AA01-77D7CF67C7C3}" type="slidenum">
              <a:rPr lang="en-US" smtClean="0"/>
              <a:pPr/>
              <a:t>149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bwMode="auto">
          <a:noFill/>
          <a:ln>
            <a:miter lim="800000"/>
            <a:headEnd/>
            <a:tailEnd/>
          </a:ln>
        </p:spPr>
        <p:txBody>
          <a:bodyPr/>
          <a:lstStyle/>
          <a:p>
            <a:fld id="{990A9656-2C57-46CC-89F4-A530F4350ECA}" type="slidenum">
              <a:rPr lang="en-US" smtClean="0"/>
              <a:pPr/>
              <a:t>15</a:t>
            </a:fld>
            <a:endParaRPr lang="en-US" smtClean="0"/>
          </a:p>
        </p:txBody>
      </p:sp>
      <p:sp>
        <p:nvSpPr>
          <p:cNvPr id="365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557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p:spPr>
      </p:sp>
      <p:sp>
        <p:nvSpPr>
          <p:cNvPr id="330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0756" name="Slide Number Placeholder 3"/>
          <p:cNvSpPr>
            <a:spLocks noGrp="1"/>
          </p:cNvSpPr>
          <p:nvPr>
            <p:ph type="sldNum" sz="quarter" idx="5"/>
          </p:nvPr>
        </p:nvSpPr>
        <p:spPr bwMode="auto">
          <a:noFill/>
          <a:ln>
            <a:miter lim="800000"/>
            <a:headEnd/>
            <a:tailEnd/>
          </a:ln>
        </p:spPr>
        <p:txBody>
          <a:bodyPr/>
          <a:lstStyle/>
          <a:p>
            <a:fld id="{9BFAE107-64E2-4F13-87F4-E9698F681252}" type="slidenum">
              <a:rPr lang="en-US" smtClean="0"/>
              <a:pPr/>
              <a:t>150</a:t>
            </a:fld>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p:spPr>
      </p:sp>
      <p:sp>
        <p:nvSpPr>
          <p:cNvPr id="331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1780" name="Slide Number Placeholder 3"/>
          <p:cNvSpPr>
            <a:spLocks noGrp="1"/>
          </p:cNvSpPr>
          <p:nvPr>
            <p:ph type="sldNum" sz="quarter" idx="5"/>
          </p:nvPr>
        </p:nvSpPr>
        <p:spPr bwMode="auto">
          <a:noFill/>
          <a:ln>
            <a:miter lim="800000"/>
            <a:headEnd/>
            <a:tailEnd/>
          </a:ln>
        </p:spPr>
        <p:txBody>
          <a:bodyPr/>
          <a:lstStyle/>
          <a:p>
            <a:fld id="{590A4BCB-76CF-4E08-A778-BB66A1B9DC86}" type="slidenum">
              <a:rPr lang="en-US" smtClean="0"/>
              <a:pPr/>
              <a:t>151</a:t>
            </a:fld>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p:spPr>
      </p:sp>
      <p:sp>
        <p:nvSpPr>
          <p:cNvPr id="332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2804" name="Slide Number Placeholder 3"/>
          <p:cNvSpPr>
            <a:spLocks noGrp="1"/>
          </p:cNvSpPr>
          <p:nvPr>
            <p:ph type="sldNum" sz="quarter" idx="5"/>
          </p:nvPr>
        </p:nvSpPr>
        <p:spPr bwMode="auto">
          <a:noFill/>
          <a:ln>
            <a:miter lim="800000"/>
            <a:headEnd/>
            <a:tailEnd/>
          </a:ln>
        </p:spPr>
        <p:txBody>
          <a:bodyPr/>
          <a:lstStyle/>
          <a:p>
            <a:fld id="{A448C253-3115-46BD-BC29-BFF7BB375D98}" type="slidenum">
              <a:rPr lang="en-US" smtClean="0"/>
              <a:pPr/>
              <a:t>152</a:t>
            </a:fld>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p:spPr>
      </p:sp>
      <p:sp>
        <p:nvSpPr>
          <p:cNvPr id="333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3828" name="Slide Number Placeholder 3"/>
          <p:cNvSpPr>
            <a:spLocks noGrp="1"/>
          </p:cNvSpPr>
          <p:nvPr>
            <p:ph type="sldNum" sz="quarter" idx="5"/>
          </p:nvPr>
        </p:nvSpPr>
        <p:spPr bwMode="auto">
          <a:noFill/>
          <a:ln>
            <a:miter lim="800000"/>
            <a:headEnd/>
            <a:tailEnd/>
          </a:ln>
        </p:spPr>
        <p:txBody>
          <a:bodyPr/>
          <a:lstStyle/>
          <a:p>
            <a:fld id="{4BCBAB90-C6B5-4DC5-AEFA-D12B8A1283B5}" type="slidenum">
              <a:rPr lang="en-US" smtClean="0"/>
              <a:pPr/>
              <a:t>153</a:t>
            </a:fld>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p:spPr>
      </p:sp>
      <p:sp>
        <p:nvSpPr>
          <p:cNvPr id="334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4852" name="Slide Number Placeholder 3"/>
          <p:cNvSpPr>
            <a:spLocks noGrp="1"/>
          </p:cNvSpPr>
          <p:nvPr>
            <p:ph type="sldNum" sz="quarter" idx="5"/>
          </p:nvPr>
        </p:nvSpPr>
        <p:spPr bwMode="auto">
          <a:noFill/>
          <a:ln>
            <a:miter lim="800000"/>
            <a:headEnd/>
            <a:tailEnd/>
          </a:ln>
        </p:spPr>
        <p:txBody>
          <a:bodyPr/>
          <a:lstStyle/>
          <a:p>
            <a:fld id="{89FF769B-367B-4A18-9FD9-C091452CB076}" type="slidenum">
              <a:rPr lang="en-US" smtClean="0"/>
              <a:pPr/>
              <a:t>154</a:t>
            </a:fld>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p:spPr>
      </p:sp>
      <p:sp>
        <p:nvSpPr>
          <p:cNvPr id="335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5876" name="Slide Number Placeholder 3"/>
          <p:cNvSpPr>
            <a:spLocks noGrp="1"/>
          </p:cNvSpPr>
          <p:nvPr>
            <p:ph type="sldNum" sz="quarter" idx="5"/>
          </p:nvPr>
        </p:nvSpPr>
        <p:spPr bwMode="auto">
          <a:noFill/>
          <a:ln>
            <a:miter lim="800000"/>
            <a:headEnd/>
            <a:tailEnd/>
          </a:ln>
        </p:spPr>
        <p:txBody>
          <a:bodyPr/>
          <a:lstStyle/>
          <a:p>
            <a:fld id="{95ECB44B-2265-45A1-864E-2ECB2D0E2BE0}" type="slidenum">
              <a:rPr lang="en-US" smtClean="0"/>
              <a:pPr/>
              <a:t>155</a:t>
            </a:fld>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p:spPr>
      </p:sp>
      <p:sp>
        <p:nvSpPr>
          <p:cNvPr id="336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6900" name="Slide Number Placeholder 3"/>
          <p:cNvSpPr>
            <a:spLocks noGrp="1"/>
          </p:cNvSpPr>
          <p:nvPr>
            <p:ph type="sldNum" sz="quarter" idx="5"/>
          </p:nvPr>
        </p:nvSpPr>
        <p:spPr bwMode="auto">
          <a:noFill/>
          <a:ln>
            <a:miter lim="800000"/>
            <a:headEnd/>
            <a:tailEnd/>
          </a:ln>
        </p:spPr>
        <p:txBody>
          <a:bodyPr/>
          <a:lstStyle/>
          <a:p>
            <a:fld id="{6AB4D36C-136D-4149-BA1E-E64B0021F34A}" type="slidenum">
              <a:rPr lang="en-US" smtClean="0"/>
              <a:pPr/>
              <a:t>157</a:t>
            </a:fld>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p:spPr>
      </p:sp>
      <p:sp>
        <p:nvSpPr>
          <p:cNvPr id="337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7924" name="Slide Number Placeholder 3"/>
          <p:cNvSpPr>
            <a:spLocks noGrp="1"/>
          </p:cNvSpPr>
          <p:nvPr>
            <p:ph type="sldNum" sz="quarter" idx="5"/>
          </p:nvPr>
        </p:nvSpPr>
        <p:spPr bwMode="auto">
          <a:noFill/>
          <a:ln>
            <a:miter lim="800000"/>
            <a:headEnd/>
            <a:tailEnd/>
          </a:ln>
        </p:spPr>
        <p:txBody>
          <a:bodyPr/>
          <a:lstStyle/>
          <a:p>
            <a:fld id="{EC37C283-3D8B-4DF8-9158-C882FEA5CC72}" type="slidenum">
              <a:rPr lang="en-US" smtClean="0"/>
              <a:pPr/>
              <a:t>158</a:t>
            </a:fld>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p:spPr>
      </p:sp>
      <p:sp>
        <p:nvSpPr>
          <p:cNvPr id="338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8948" name="Slide Number Placeholder 3"/>
          <p:cNvSpPr>
            <a:spLocks noGrp="1"/>
          </p:cNvSpPr>
          <p:nvPr>
            <p:ph type="sldNum" sz="quarter" idx="5"/>
          </p:nvPr>
        </p:nvSpPr>
        <p:spPr bwMode="auto">
          <a:noFill/>
          <a:ln>
            <a:miter lim="800000"/>
            <a:headEnd/>
            <a:tailEnd/>
          </a:ln>
        </p:spPr>
        <p:txBody>
          <a:bodyPr/>
          <a:lstStyle/>
          <a:p>
            <a:fld id="{365FA951-F775-4AB2-9E18-AECA417DEC13}" type="slidenum">
              <a:rPr lang="en-US" smtClean="0"/>
              <a:pPr/>
              <a:t>159</a:t>
            </a:fld>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p:spPr>
      </p:sp>
      <p:sp>
        <p:nvSpPr>
          <p:cNvPr id="339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9972" name="Slide Number Placeholder 3"/>
          <p:cNvSpPr>
            <a:spLocks noGrp="1"/>
          </p:cNvSpPr>
          <p:nvPr>
            <p:ph type="sldNum" sz="quarter" idx="5"/>
          </p:nvPr>
        </p:nvSpPr>
        <p:spPr bwMode="auto">
          <a:noFill/>
          <a:ln>
            <a:miter lim="800000"/>
            <a:headEnd/>
            <a:tailEnd/>
          </a:ln>
        </p:spPr>
        <p:txBody>
          <a:bodyPr/>
          <a:lstStyle/>
          <a:p>
            <a:fld id="{BAA00748-1291-4F49-9509-13914585D7FD}" type="slidenum">
              <a:rPr lang="en-US" smtClean="0"/>
              <a:pPr/>
              <a:t>162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bwMode="auto">
          <a:noFill/>
          <a:ln>
            <a:solidFill>
              <a:srgbClr val="000000"/>
            </a:solidFill>
            <a:miter lim="800000"/>
            <a:headEnd/>
            <a:tailEnd/>
          </a:ln>
        </p:spPr>
      </p:sp>
      <p:sp>
        <p:nvSpPr>
          <p:cNvPr id="366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6596" name="Slide Number Placeholder 3"/>
          <p:cNvSpPr>
            <a:spLocks noGrp="1"/>
          </p:cNvSpPr>
          <p:nvPr>
            <p:ph type="sldNum" sz="quarter" idx="5"/>
          </p:nvPr>
        </p:nvSpPr>
        <p:spPr bwMode="auto">
          <a:noFill/>
          <a:ln>
            <a:miter lim="800000"/>
            <a:headEnd/>
            <a:tailEnd/>
          </a:ln>
        </p:spPr>
        <p:txBody>
          <a:bodyPr/>
          <a:lstStyle/>
          <a:p>
            <a:fld id="{16455A78-BEA5-445A-9461-1CF8D55D6F18}" type="slidenum">
              <a:rPr lang="en-US" smtClean="0"/>
              <a:pPr/>
              <a:t>16</a:t>
            </a:fld>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p:spPr>
      </p:sp>
      <p:sp>
        <p:nvSpPr>
          <p:cNvPr id="340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0996" name="Slide Number Placeholder 3"/>
          <p:cNvSpPr>
            <a:spLocks noGrp="1"/>
          </p:cNvSpPr>
          <p:nvPr>
            <p:ph type="sldNum" sz="quarter" idx="5"/>
          </p:nvPr>
        </p:nvSpPr>
        <p:spPr bwMode="auto">
          <a:noFill/>
          <a:ln>
            <a:miter lim="800000"/>
            <a:headEnd/>
            <a:tailEnd/>
          </a:ln>
        </p:spPr>
        <p:txBody>
          <a:bodyPr/>
          <a:lstStyle/>
          <a:p>
            <a:fld id="{AD7958B2-B625-4E5D-BCAD-86B7024C491D}" type="slidenum">
              <a:rPr lang="en-US" smtClean="0"/>
              <a:pPr/>
              <a:t>163</a:t>
            </a:fld>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p:spPr>
      </p:sp>
      <p:sp>
        <p:nvSpPr>
          <p:cNvPr id="342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2020" name="Slide Number Placeholder 3"/>
          <p:cNvSpPr>
            <a:spLocks noGrp="1"/>
          </p:cNvSpPr>
          <p:nvPr>
            <p:ph type="sldNum" sz="quarter" idx="5"/>
          </p:nvPr>
        </p:nvSpPr>
        <p:spPr bwMode="auto">
          <a:noFill/>
          <a:ln>
            <a:miter lim="800000"/>
            <a:headEnd/>
            <a:tailEnd/>
          </a:ln>
        </p:spPr>
        <p:txBody>
          <a:bodyPr/>
          <a:lstStyle/>
          <a:p>
            <a:fld id="{8DC6F8AF-94F1-4DE9-AFC5-07F64CB4176A}" type="slidenum">
              <a:rPr lang="en-US" smtClean="0"/>
              <a:pPr/>
              <a:t>164</a:t>
            </a:fld>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noFill/>
          <a:ln>
            <a:solidFill>
              <a:srgbClr val="000000"/>
            </a:solidFill>
            <a:miter lim="800000"/>
            <a:headEnd/>
            <a:tailEnd/>
          </a:ln>
        </p:spPr>
      </p:sp>
      <p:sp>
        <p:nvSpPr>
          <p:cNvPr id="343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3044" name="Slide Number Placeholder 3"/>
          <p:cNvSpPr>
            <a:spLocks noGrp="1"/>
          </p:cNvSpPr>
          <p:nvPr>
            <p:ph type="sldNum" sz="quarter" idx="5"/>
          </p:nvPr>
        </p:nvSpPr>
        <p:spPr bwMode="auto">
          <a:noFill/>
          <a:ln>
            <a:miter lim="800000"/>
            <a:headEnd/>
            <a:tailEnd/>
          </a:ln>
        </p:spPr>
        <p:txBody>
          <a:bodyPr/>
          <a:lstStyle/>
          <a:p>
            <a:fld id="{31928B4E-2666-48F3-AE48-8E96F9D67062}" type="slidenum">
              <a:rPr lang="en-US" smtClean="0"/>
              <a:pPr/>
              <a:t>165</a:t>
            </a:fld>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bwMode="auto">
          <a:noFill/>
          <a:ln>
            <a:solidFill>
              <a:srgbClr val="000000"/>
            </a:solidFill>
            <a:miter lim="800000"/>
            <a:headEnd/>
            <a:tailEnd/>
          </a:ln>
        </p:spPr>
      </p:sp>
      <p:sp>
        <p:nvSpPr>
          <p:cNvPr id="344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4068" name="Slide Number Placeholder 3"/>
          <p:cNvSpPr>
            <a:spLocks noGrp="1"/>
          </p:cNvSpPr>
          <p:nvPr>
            <p:ph type="sldNum" sz="quarter" idx="5"/>
          </p:nvPr>
        </p:nvSpPr>
        <p:spPr bwMode="auto">
          <a:noFill/>
          <a:ln>
            <a:miter lim="800000"/>
            <a:headEnd/>
            <a:tailEnd/>
          </a:ln>
        </p:spPr>
        <p:txBody>
          <a:bodyPr/>
          <a:lstStyle/>
          <a:p>
            <a:fld id="{DE0A6F35-D80F-4ACB-A5C6-867537FCABB6}" type="slidenum">
              <a:rPr lang="en-US" smtClean="0"/>
              <a:pPr/>
              <a:t>166</a:t>
            </a:fld>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p:spPr>
      </p:sp>
      <p:sp>
        <p:nvSpPr>
          <p:cNvPr id="345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5092" name="Slide Number Placeholder 3"/>
          <p:cNvSpPr>
            <a:spLocks noGrp="1"/>
          </p:cNvSpPr>
          <p:nvPr>
            <p:ph type="sldNum" sz="quarter" idx="5"/>
          </p:nvPr>
        </p:nvSpPr>
        <p:spPr bwMode="auto">
          <a:noFill/>
          <a:ln>
            <a:miter lim="800000"/>
            <a:headEnd/>
            <a:tailEnd/>
          </a:ln>
        </p:spPr>
        <p:txBody>
          <a:bodyPr/>
          <a:lstStyle/>
          <a:p>
            <a:fld id="{6F18AE9A-8B54-4E6D-8498-8D6816ACAF87}" type="slidenum">
              <a:rPr lang="en-US" smtClean="0"/>
              <a:pPr/>
              <a:t>167</a:t>
            </a:fld>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p:spPr>
      </p:sp>
      <p:sp>
        <p:nvSpPr>
          <p:cNvPr id="346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6116" name="Slide Number Placeholder 3"/>
          <p:cNvSpPr>
            <a:spLocks noGrp="1"/>
          </p:cNvSpPr>
          <p:nvPr>
            <p:ph type="sldNum" sz="quarter" idx="5"/>
          </p:nvPr>
        </p:nvSpPr>
        <p:spPr bwMode="auto">
          <a:noFill/>
          <a:ln>
            <a:miter lim="800000"/>
            <a:headEnd/>
            <a:tailEnd/>
          </a:ln>
        </p:spPr>
        <p:txBody>
          <a:bodyPr/>
          <a:lstStyle/>
          <a:p>
            <a:fld id="{F202836B-FD00-42E7-9DEC-ECBC9D5B0BE1}" type="slidenum">
              <a:rPr lang="en-US" smtClean="0"/>
              <a:pPr/>
              <a:t>168</a:t>
            </a:fld>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bwMode="auto">
          <a:noFill/>
          <a:ln>
            <a:solidFill>
              <a:srgbClr val="000000"/>
            </a:solidFill>
            <a:miter lim="800000"/>
            <a:headEnd/>
            <a:tailEnd/>
          </a:ln>
        </p:spPr>
      </p:sp>
      <p:sp>
        <p:nvSpPr>
          <p:cNvPr id="347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7140" name="Slide Number Placeholder 3"/>
          <p:cNvSpPr>
            <a:spLocks noGrp="1"/>
          </p:cNvSpPr>
          <p:nvPr>
            <p:ph type="sldNum" sz="quarter" idx="5"/>
          </p:nvPr>
        </p:nvSpPr>
        <p:spPr bwMode="auto">
          <a:noFill/>
          <a:ln>
            <a:miter lim="800000"/>
            <a:headEnd/>
            <a:tailEnd/>
          </a:ln>
        </p:spPr>
        <p:txBody>
          <a:bodyPr/>
          <a:lstStyle/>
          <a:p>
            <a:fld id="{7A3BF197-FC32-46D8-B652-F2094C582D76}" type="slidenum">
              <a:rPr lang="en-US" smtClean="0"/>
              <a:pPr/>
              <a:t>169</a:t>
            </a:fld>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noFill/>
          <a:ln>
            <a:solidFill>
              <a:srgbClr val="000000"/>
            </a:solidFill>
            <a:miter lim="800000"/>
            <a:headEnd/>
            <a:tailEnd/>
          </a:ln>
        </p:spPr>
      </p:sp>
      <p:sp>
        <p:nvSpPr>
          <p:cNvPr id="348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8164" name="Slide Number Placeholder 3"/>
          <p:cNvSpPr>
            <a:spLocks noGrp="1"/>
          </p:cNvSpPr>
          <p:nvPr>
            <p:ph type="sldNum" sz="quarter" idx="5"/>
          </p:nvPr>
        </p:nvSpPr>
        <p:spPr bwMode="auto">
          <a:noFill/>
          <a:ln>
            <a:miter lim="800000"/>
            <a:headEnd/>
            <a:tailEnd/>
          </a:ln>
        </p:spPr>
        <p:txBody>
          <a:bodyPr/>
          <a:lstStyle/>
          <a:p>
            <a:fld id="{9EF269EF-B891-405D-9F3A-E84080331B51}" type="slidenum">
              <a:rPr lang="en-US" smtClean="0"/>
              <a:pPr/>
              <a:t>170</a:t>
            </a:fld>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bwMode="auto">
          <a:noFill/>
          <a:ln>
            <a:miter lim="800000"/>
            <a:headEnd/>
            <a:tailEnd/>
          </a:ln>
        </p:spPr>
        <p:txBody>
          <a:bodyPr/>
          <a:lstStyle/>
          <a:p>
            <a:fld id="{75367CB2-17D3-41E4-A505-B1B3F4A67219}" type="slidenum">
              <a:rPr lang="en-US" smtClean="0"/>
              <a:pPr/>
              <a:t>171</a:t>
            </a:fld>
            <a:endParaRPr lang="en-US" smtClean="0"/>
          </a:p>
        </p:txBody>
      </p:sp>
      <p:sp>
        <p:nvSpPr>
          <p:cNvPr id="349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91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bwMode="auto">
          <a:noFill/>
          <a:ln>
            <a:miter lim="800000"/>
            <a:headEnd/>
            <a:tailEnd/>
          </a:ln>
        </p:spPr>
        <p:txBody>
          <a:bodyPr/>
          <a:lstStyle/>
          <a:p>
            <a:fld id="{AD9AE4A3-24DF-4DD6-B1CD-B166A468C3B2}" type="slidenum">
              <a:rPr lang="en-US" smtClean="0"/>
              <a:pPr/>
              <a:t>172</a:t>
            </a:fld>
            <a:endParaRPr lang="en-US" smtClean="0"/>
          </a:p>
        </p:txBody>
      </p:sp>
      <p:sp>
        <p:nvSpPr>
          <p:cNvPr id="350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0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bwMode="auto">
          <a:noFill/>
          <a:ln>
            <a:solidFill>
              <a:srgbClr val="000000"/>
            </a:solidFill>
            <a:miter lim="800000"/>
            <a:headEnd/>
            <a:tailEnd/>
          </a:ln>
        </p:spPr>
      </p:sp>
      <p:sp>
        <p:nvSpPr>
          <p:cNvPr id="367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7620" name="Slide Number Placeholder 3"/>
          <p:cNvSpPr>
            <a:spLocks noGrp="1"/>
          </p:cNvSpPr>
          <p:nvPr>
            <p:ph type="sldNum" sz="quarter" idx="5"/>
          </p:nvPr>
        </p:nvSpPr>
        <p:spPr bwMode="auto">
          <a:noFill/>
          <a:ln>
            <a:miter lim="800000"/>
            <a:headEnd/>
            <a:tailEnd/>
          </a:ln>
        </p:spPr>
        <p:txBody>
          <a:bodyPr/>
          <a:lstStyle/>
          <a:p>
            <a:fld id="{738FF7BA-6B0F-467D-BA6E-5222FFAB19AB}" type="slidenum">
              <a:rPr lang="en-US" smtClean="0"/>
              <a:pPr/>
              <a:t>17</a:t>
            </a:fld>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bwMode="auto">
          <a:noFill/>
          <a:ln>
            <a:miter lim="800000"/>
            <a:headEnd/>
            <a:tailEnd/>
          </a:ln>
        </p:spPr>
        <p:txBody>
          <a:bodyPr/>
          <a:lstStyle/>
          <a:p>
            <a:fld id="{9CCFE09E-C821-476A-B51A-86EFC4050BB0}" type="slidenum">
              <a:rPr lang="en-US" smtClean="0">
                <a:latin typeface="Arial" charset="0"/>
              </a:rPr>
              <a:pPr/>
              <a:t>173</a:t>
            </a:fld>
            <a:endParaRPr lang="en-US" smtClean="0">
              <a:latin typeface="Arial" charset="0"/>
            </a:endParaRPr>
          </a:p>
        </p:txBody>
      </p:sp>
      <p:sp>
        <p:nvSpPr>
          <p:cNvPr id="351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1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bwMode="auto">
          <a:noFill/>
          <a:ln>
            <a:miter lim="800000"/>
            <a:headEnd/>
            <a:tailEnd/>
          </a:ln>
        </p:spPr>
        <p:txBody>
          <a:bodyPr/>
          <a:lstStyle/>
          <a:p>
            <a:fld id="{CFBB3E2E-8F2C-42FE-9E0C-B3CF3EA05072}" type="slidenum">
              <a:rPr lang="en-US" smtClean="0">
                <a:latin typeface="Arial" charset="0"/>
              </a:rPr>
              <a:pPr/>
              <a:t>174</a:t>
            </a:fld>
            <a:endParaRPr lang="en-US" smtClean="0">
              <a:latin typeface="Arial" charset="0"/>
            </a:endParaRPr>
          </a:p>
        </p:txBody>
      </p:sp>
      <p:sp>
        <p:nvSpPr>
          <p:cNvPr id="352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2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bwMode="auto">
          <a:noFill/>
          <a:ln>
            <a:miter lim="800000"/>
            <a:headEnd/>
            <a:tailEnd/>
          </a:ln>
        </p:spPr>
        <p:txBody>
          <a:bodyPr/>
          <a:lstStyle/>
          <a:p>
            <a:fld id="{CF366E5A-EAE4-4639-9DDE-CA3DDFA5F68D}" type="slidenum">
              <a:rPr lang="en-US" smtClean="0">
                <a:latin typeface="Arial" charset="0"/>
              </a:rPr>
              <a:pPr/>
              <a:t>175</a:t>
            </a:fld>
            <a:endParaRPr lang="en-US" smtClean="0">
              <a:latin typeface="Arial" charset="0"/>
            </a:endParaRPr>
          </a:p>
        </p:txBody>
      </p:sp>
      <p:sp>
        <p:nvSpPr>
          <p:cNvPr id="353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3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bwMode="auto">
          <a:noFill/>
          <a:ln>
            <a:miter lim="800000"/>
            <a:headEnd/>
            <a:tailEnd/>
          </a:ln>
        </p:spPr>
        <p:txBody>
          <a:bodyPr/>
          <a:lstStyle/>
          <a:p>
            <a:fld id="{8F90ACA5-66A0-490F-9EDB-4A8A8A00CAF2}" type="slidenum">
              <a:rPr lang="en-US" smtClean="0">
                <a:latin typeface="Arial" charset="0"/>
              </a:rPr>
              <a:pPr/>
              <a:t>176</a:t>
            </a:fld>
            <a:endParaRPr lang="en-US" smtClean="0">
              <a:latin typeface="Arial" charset="0"/>
            </a:endParaRPr>
          </a:p>
        </p:txBody>
      </p:sp>
      <p:sp>
        <p:nvSpPr>
          <p:cNvPr id="354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4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bwMode="auto">
          <a:noFill/>
          <a:ln>
            <a:miter lim="800000"/>
            <a:headEnd/>
            <a:tailEnd/>
          </a:ln>
        </p:spPr>
        <p:txBody>
          <a:bodyPr/>
          <a:lstStyle/>
          <a:p>
            <a:fld id="{F69BC964-595C-4701-B62A-6048325A513B}" type="slidenum">
              <a:rPr lang="en-US" smtClean="0">
                <a:latin typeface="Arial" charset="0"/>
              </a:rPr>
              <a:pPr/>
              <a:t>177</a:t>
            </a:fld>
            <a:endParaRPr lang="en-US" smtClean="0">
              <a:latin typeface="Arial" charset="0"/>
            </a:endParaRPr>
          </a:p>
        </p:txBody>
      </p:sp>
      <p:sp>
        <p:nvSpPr>
          <p:cNvPr id="355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5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p:spPr>
      </p:sp>
      <p:sp>
        <p:nvSpPr>
          <p:cNvPr id="368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8644" name="Slide Number Placeholder 3"/>
          <p:cNvSpPr>
            <a:spLocks noGrp="1"/>
          </p:cNvSpPr>
          <p:nvPr>
            <p:ph type="sldNum" sz="quarter" idx="5"/>
          </p:nvPr>
        </p:nvSpPr>
        <p:spPr bwMode="auto">
          <a:noFill/>
          <a:ln>
            <a:miter lim="800000"/>
            <a:headEnd/>
            <a:tailEnd/>
          </a:ln>
        </p:spPr>
        <p:txBody>
          <a:bodyPr/>
          <a:lstStyle/>
          <a:p>
            <a:fld id="{B71BA02C-34F9-4BCA-80AD-0CCAD30C49EF}"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bwMode="auto">
          <a:noFill/>
          <a:ln>
            <a:solidFill>
              <a:srgbClr val="000000"/>
            </a:solidFill>
            <a:miter lim="800000"/>
            <a:headEnd/>
            <a:tailEnd/>
          </a:ln>
        </p:spPr>
      </p:sp>
      <p:sp>
        <p:nvSpPr>
          <p:cNvPr id="369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9668" name="Slide Number Placeholder 3"/>
          <p:cNvSpPr>
            <a:spLocks noGrp="1"/>
          </p:cNvSpPr>
          <p:nvPr>
            <p:ph type="sldNum" sz="quarter" idx="5"/>
          </p:nvPr>
        </p:nvSpPr>
        <p:spPr bwMode="auto">
          <a:noFill/>
          <a:ln>
            <a:miter lim="800000"/>
            <a:headEnd/>
            <a:tailEnd/>
          </a:ln>
        </p:spPr>
        <p:txBody>
          <a:bodyPr/>
          <a:lstStyle/>
          <a:p>
            <a:fld id="{0D11A673-BD41-45FC-A707-A4A419410191}"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5588" name="Slide Number Placeholder 3"/>
          <p:cNvSpPr>
            <a:spLocks noGrp="1"/>
          </p:cNvSpPr>
          <p:nvPr>
            <p:ph type="sldNum" sz="quarter" idx="5"/>
          </p:nvPr>
        </p:nvSpPr>
        <p:spPr bwMode="auto">
          <a:noFill/>
          <a:ln>
            <a:miter lim="800000"/>
            <a:headEnd/>
            <a:tailEnd/>
          </a:ln>
        </p:spPr>
        <p:txBody>
          <a:bodyPr/>
          <a:lstStyle/>
          <a:p>
            <a:fld id="{D5F8145D-1580-4A22-9756-79854C75325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p:spPr>
      </p:sp>
      <p:sp>
        <p:nvSpPr>
          <p:cNvPr id="370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0692" name="Slide Number Placeholder 3"/>
          <p:cNvSpPr>
            <a:spLocks noGrp="1"/>
          </p:cNvSpPr>
          <p:nvPr>
            <p:ph type="sldNum" sz="quarter" idx="5"/>
          </p:nvPr>
        </p:nvSpPr>
        <p:spPr bwMode="auto">
          <a:noFill/>
          <a:ln>
            <a:miter lim="800000"/>
            <a:headEnd/>
            <a:tailEnd/>
          </a:ln>
        </p:spPr>
        <p:txBody>
          <a:bodyPr/>
          <a:lstStyle/>
          <a:p>
            <a:fld id="{096AB236-3D55-4EFE-B9EE-88C8B37270FD}"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bwMode="auto">
          <a:noFill/>
          <a:ln>
            <a:solidFill>
              <a:srgbClr val="000000"/>
            </a:solidFill>
            <a:miter lim="800000"/>
            <a:headEnd/>
            <a:tailEnd/>
          </a:ln>
        </p:spPr>
      </p:sp>
      <p:sp>
        <p:nvSpPr>
          <p:cNvPr id="371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1716" name="Slide Number Placeholder 3"/>
          <p:cNvSpPr>
            <a:spLocks noGrp="1"/>
          </p:cNvSpPr>
          <p:nvPr>
            <p:ph type="sldNum" sz="quarter" idx="5"/>
          </p:nvPr>
        </p:nvSpPr>
        <p:spPr bwMode="auto">
          <a:noFill/>
          <a:ln>
            <a:miter lim="800000"/>
            <a:headEnd/>
            <a:tailEnd/>
          </a:ln>
        </p:spPr>
        <p:txBody>
          <a:bodyPr/>
          <a:lstStyle/>
          <a:p>
            <a:fld id="{B09B77F4-4345-422B-A4DD-5ED12C830FFD}"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noFill/>
          <a:ln>
            <a:solidFill>
              <a:srgbClr val="000000"/>
            </a:solidFill>
            <a:miter lim="800000"/>
            <a:headEnd/>
            <a:tailEnd/>
          </a:ln>
        </p:spPr>
      </p:sp>
      <p:sp>
        <p:nvSpPr>
          <p:cNvPr id="372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2740" name="Slide Number Placeholder 3"/>
          <p:cNvSpPr>
            <a:spLocks noGrp="1"/>
          </p:cNvSpPr>
          <p:nvPr>
            <p:ph type="sldNum" sz="quarter" idx="5"/>
          </p:nvPr>
        </p:nvSpPr>
        <p:spPr bwMode="auto">
          <a:noFill/>
          <a:ln>
            <a:miter lim="800000"/>
            <a:headEnd/>
            <a:tailEnd/>
          </a:ln>
        </p:spPr>
        <p:txBody>
          <a:bodyPr/>
          <a:lstStyle/>
          <a:p>
            <a:fld id="{1C0F7152-376E-4281-AADB-498EEE7FA5E6}"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p:spPr>
      </p:sp>
      <p:sp>
        <p:nvSpPr>
          <p:cNvPr id="373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3764" name="Slide Number Placeholder 3"/>
          <p:cNvSpPr>
            <a:spLocks noGrp="1"/>
          </p:cNvSpPr>
          <p:nvPr>
            <p:ph type="sldNum" sz="quarter" idx="5"/>
          </p:nvPr>
        </p:nvSpPr>
        <p:spPr bwMode="auto">
          <a:noFill/>
          <a:ln>
            <a:miter lim="800000"/>
            <a:headEnd/>
            <a:tailEnd/>
          </a:ln>
        </p:spPr>
        <p:txBody>
          <a:bodyPr/>
          <a:lstStyle/>
          <a:p>
            <a:fld id="{8A5C49E3-5887-483F-B5FD-BE2E74B37F5B}"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bwMode="auto">
          <a:noFill/>
          <a:ln>
            <a:solidFill>
              <a:srgbClr val="000000"/>
            </a:solidFill>
            <a:miter lim="800000"/>
            <a:headEnd/>
            <a:tailEnd/>
          </a:ln>
        </p:spPr>
      </p:sp>
      <p:sp>
        <p:nvSpPr>
          <p:cNvPr id="374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4788" name="Slide Number Placeholder 3"/>
          <p:cNvSpPr>
            <a:spLocks noGrp="1"/>
          </p:cNvSpPr>
          <p:nvPr>
            <p:ph type="sldNum" sz="quarter" idx="5"/>
          </p:nvPr>
        </p:nvSpPr>
        <p:spPr bwMode="auto">
          <a:noFill/>
          <a:ln>
            <a:miter lim="800000"/>
            <a:headEnd/>
            <a:tailEnd/>
          </a:ln>
        </p:spPr>
        <p:txBody>
          <a:bodyPr/>
          <a:lstStyle/>
          <a:p>
            <a:fld id="{F2C9CD8C-3085-4E97-99F8-77ED31FBBEDF}"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bwMode="auto">
          <a:noFill/>
          <a:ln>
            <a:solidFill>
              <a:srgbClr val="000000"/>
            </a:solidFill>
            <a:miter lim="800000"/>
            <a:headEnd/>
            <a:tailEnd/>
          </a:ln>
        </p:spPr>
      </p:sp>
      <p:sp>
        <p:nvSpPr>
          <p:cNvPr id="375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5812" name="Slide Number Placeholder 3"/>
          <p:cNvSpPr>
            <a:spLocks noGrp="1"/>
          </p:cNvSpPr>
          <p:nvPr>
            <p:ph type="sldNum" sz="quarter" idx="5"/>
          </p:nvPr>
        </p:nvSpPr>
        <p:spPr bwMode="auto">
          <a:noFill/>
          <a:ln>
            <a:miter lim="800000"/>
            <a:headEnd/>
            <a:tailEnd/>
          </a:ln>
        </p:spPr>
        <p:txBody>
          <a:bodyPr/>
          <a:lstStyle/>
          <a:p>
            <a:fld id="{4883E3CD-9C35-471F-A905-AD9A20CF872D}"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bwMode="auto">
          <a:noFill/>
          <a:ln>
            <a:solidFill>
              <a:srgbClr val="000000"/>
            </a:solidFill>
            <a:miter lim="800000"/>
            <a:headEnd/>
            <a:tailEnd/>
          </a:ln>
        </p:spPr>
      </p:sp>
      <p:sp>
        <p:nvSpPr>
          <p:cNvPr id="376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6836" name="Slide Number Placeholder 3"/>
          <p:cNvSpPr>
            <a:spLocks noGrp="1"/>
          </p:cNvSpPr>
          <p:nvPr>
            <p:ph type="sldNum" sz="quarter" idx="5"/>
          </p:nvPr>
        </p:nvSpPr>
        <p:spPr bwMode="auto">
          <a:noFill/>
          <a:ln>
            <a:miter lim="800000"/>
            <a:headEnd/>
            <a:tailEnd/>
          </a:ln>
        </p:spPr>
        <p:txBody>
          <a:bodyPr/>
          <a:lstStyle/>
          <a:p>
            <a:fld id="{11C1814C-4243-4127-88F1-06638CB0AFA8}"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15044" name="Slide Number Placeholder 3"/>
          <p:cNvSpPr>
            <a:spLocks noGrp="1"/>
          </p:cNvSpPr>
          <p:nvPr>
            <p:ph type="sldNum" sz="quarter" idx="5"/>
          </p:nvPr>
        </p:nvSpPr>
        <p:spPr bwMode="auto">
          <a:noFill/>
          <a:ln>
            <a:miter lim="800000"/>
            <a:headEnd/>
            <a:tailEnd/>
          </a:ln>
        </p:spPr>
        <p:txBody>
          <a:bodyPr/>
          <a:lstStyle/>
          <a:p>
            <a:fld id="{666A9C1E-8F22-488D-AB32-9EA67CCB8F63}"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16068" name="Slide Number Placeholder 3"/>
          <p:cNvSpPr>
            <a:spLocks noGrp="1"/>
          </p:cNvSpPr>
          <p:nvPr>
            <p:ph type="sldNum" sz="quarter" idx="5"/>
          </p:nvPr>
        </p:nvSpPr>
        <p:spPr bwMode="auto">
          <a:noFill/>
          <a:ln>
            <a:miter lim="800000"/>
            <a:headEnd/>
            <a:tailEnd/>
          </a:ln>
        </p:spPr>
        <p:txBody>
          <a:bodyPr/>
          <a:lstStyle/>
          <a:p>
            <a:fld id="{48013AB1-001C-4F3E-86A0-34045BDE8BD9}"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7092" name="Slide Number Placeholder 3"/>
          <p:cNvSpPr>
            <a:spLocks noGrp="1"/>
          </p:cNvSpPr>
          <p:nvPr>
            <p:ph type="sldNum" sz="quarter" idx="5"/>
          </p:nvPr>
        </p:nvSpPr>
        <p:spPr bwMode="auto">
          <a:noFill/>
          <a:ln>
            <a:miter lim="800000"/>
            <a:headEnd/>
            <a:tailEnd/>
          </a:ln>
        </p:spPr>
        <p:txBody>
          <a:bodyPr/>
          <a:lstStyle/>
          <a:p>
            <a:fld id="{FACC5F3B-63E3-4C16-A56F-3B0653DB925A}"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6612" name="Slide Number Placeholder 3"/>
          <p:cNvSpPr>
            <a:spLocks noGrp="1"/>
          </p:cNvSpPr>
          <p:nvPr>
            <p:ph type="sldNum" sz="quarter" idx="5"/>
          </p:nvPr>
        </p:nvSpPr>
        <p:spPr bwMode="auto">
          <a:noFill/>
          <a:ln>
            <a:miter lim="800000"/>
            <a:headEnd/>
            <a:tailEnd/>
          </a:ln>
        </p:spPr>
        <p:txBody>
          <a:bodyPr/>
          <a:lstStyle/>
          <a:p>
            <a:fld id="{6DCCA3ED-D953-46AF-BB18-377C7FA5D947}"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18116" name="Slide Number Placeholder 3"/>
          <p:cNvSpPr>
            <a:spLocks noGrp="1"/>
          </p:cNvSpPr>
          <p:nvPr>
            <p:ph type="sldNum" sz="quarter" idx="5"/>
          </p:nvPr>
        </p:nvSpPr>
        <p:spPr bwMode="auto">
          <a:noFill/>
          <a:ln>
            <a:miter lim="800000"/>
            <a:headEnd/>
            <a:tailEnd/>
          </a:ln>
        </p:spPr>
        <p:txBody>
          <a:bodyPr/>
          <a:lstStyle/>
          <a:p>
            <a:fld id="{F9AF6733-EF92-4E10-A768-F5EE6FD2FD85}"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19140" name="Slide Number Placeholder 3"/>
          <p:cNvSpPr>
            <a:spLocks noGrp="1"/>
          </p:cNvSpPr>
          <p:nvPr>
            <p:ph type="sldNum" sz="quarter" idx="5"/>
          </p:nvPr>
        </p:nvSpPr>
        <p:spPr bwMode="auto">
          <a:noFill/>
          <a:ln>
            <a:miter lim="800000"/>
            <a:headEnd/>
            <a:tailEnd/>
          </a:ln>
        </p:spPr>
        <p:txBody>
          <a:bodyPr/>
          <a:lstStyle/>
          <a:p>
            <a:fld id="{9E64CBFE-4FEC-4829-8F02-9ED7AF8741A6}"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0164" name="Slide Number Placeholder 3"/>
          <p:cNvSpPr>
            <a:spLocks noGrp="1"/>
          </p:cNvSpPr>
          <p:nvPr>
            <p:ph type="sldNum" sz="quarter" idx="5"/>
          </p:nvPr>
        </p:nvSpPr>
        <p:spPr bwMode="auto">
          <a:noFill/>
          <a:ln>
            <a:miter lim="800000"/>
            <a:headEnd/>
            <a:tailEnd/>
          </a:ln>
        </p:spPr>
        <p:txBody>
          <a:bodyPr/>
          <a:lstStyle/>
          <a:p>
            <a:fld id="{B1513DC6-0BFE-481E-94DB-03A0C4BB7A7C}"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p:spPr>
      </p:sp>
      <p:sp>
        <p:nvSpPr>
          <p:cNvPr id="221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1188" name="Slide Number Placeholder 3"/>
          <p:cNvSpPr>
            <a:spLocks noGrp="1"/>
          </p:cNvSpPr>
          <p:nvPr>
            <p:ph type="sldNum" sz="quarter" idx="5"/>
          </p:nvPr>
        </p:nvSpPr>
        <p:spPr bwMode="auto">
          <a:noFill/>
          <a:ln>
            <a:miter lim="800000"/>
            <a:headEnd/>
            <a:tailEnd/>
          </a:ln>
        </p:spPr>
        <p:txBody>
          <a:bodyPr/>
          <a:lstStyle/>
          <a:p>
            <a:fld id="{8545767C-F2B5-44B2-A1D9-32F085C013D5}"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2212" name="Slide Number Placeholder 3"/>
          <p:cNvSpPr>
            <a:spLocks noGrp="1"/>
          </p:cNvSpPr>
          <p:nvPr>
            <p:ph type="sldNum" sz="quarter" idx="5"/>
          </p:nvPr>
        </p:nvSpPr>
        <p:spPr bwMode="auto">
          <a:noFill/>
          <a:ln>
            <a:miter lim="800000"/>
            <a:headEnd/>
            <a:tailEnd/>
          </a:ln>
        </p:spPr>
        <p:txBody>
          <a:bodyPr/>
          <a:lstStyle/>
          <a:p>
            <a:fld id="{DCFA3F9F-BAA4-487F-AAEA-FE59C5C35F40}"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bwMode="auto">
          <a:noFill/>
          <a:ln>
            <a:miter lim="800000"/>
            <a:headEnd/>
            <a:tailEnd/>
          </a:ln>
        </p:spPr>
        <p:txBody>
          <a:bodyPr/>
          <a:lstStyle/>
          <a:p>
            <a:fld id="{9EDE0BCB-DD81-454E-AC59-9E7655D93E16}" type="slidenum">
              <a:rPr lang="en-US" smtClean="0"/>
              <a:pPr/>
              <a:t>35</a:t>
            </a:fld>
            <a:endParaRPr lang="en-US" smtClean="0"/>
          </a:p>
        </p:txBody>
      </p:sp>
      <p:sp>
        <p:nvSpPr>
          <p:cNvPr id="223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3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4260" name="Slide Number Placeholder 3"/>
          <p:cNvSpPr>
            <a:spLocks noGrp="1"/>
          </p:cNvSpPr>
          <p:nvPr>
            <p:ph type="sldNum" sz="quarter" idx="5"/>
          </p:nvPr>
        </p:nvSpPr>
        <p:spPr bwMode="auto">
          <a:noFill/>
          <a:ln>
            <a:miter lim="800000"/>
            <a:headEnd/>
            <a:tailEnd/>
          </a:ln>
        </p:spPr>
        <p:txBody>
          <a:bodyPr/>
          <a:lstStyle/>
          <a:p>
            <a:fld id="{F5D61F64-D3B3-4275-9FD6-151DB01E03E6}"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p:spPr>
      </p:sp>
      <p:sp>
        <p:nvSpPr>
          <p:cNvPr id="225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284" name="Slide Number Placeholder 3"/>
          <p:cNvSpPr>
            <a:spLocks noGrp="1"/>
          </p:cNvSpPr>
          <p:nvPr>
            <p:ph type="sldNum" sz="quarter" idx="5"/>
          </p:nvPr>
        </p:nvSpPr>
        <p:spPr bwMode="auto">
          <a:noFill/>
          <a:ln>
            <a:miter lim="800000"/>
            <a:headEnd/>
            <a:tailEnd/>
          </a:ln>
        </p:spPr>
        <p:txBody>
          <a:bodyPr/>
          <a:lstStyle/>
          <a:p>
            <a:fld id="{7AC2D703-0A2A-4637-B2FA-9944CCA5900B}"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6308" name="Slide Number Placeholder 3"/>
          <p:cNvSpPr>
            <a:spLocks noGrp="1"/>
          </p:cNvSpPr>
          <p:nvPr>
            <p:ph type="sldNum" sz="quarter" idx="5"/>
          </p:nvPr>
        </p:nvSpPr>
        <p:spPr bwMode="auto">
          <a:noFill/>
          <a:ln>
            <a:miter lim="800000"/>
            <a:headEnd/>
            <a:tailEnd/>
          </a:ln>
        </p:spPr>
        <p:txBody>
          <a:bodyPr/>
          <a:lstStyle/>
          <a:p>
            <a:fld id="{8C249A38-663C-4E9A-A3D0-5B0EDD8CCE6A}"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p:spPr>
      </p:sp>
      <p:sp>
        <p:nvSpPr>
          <p:cNvPr id="227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7332" name="Slide Number Placeholder 3"/>
          <p:cNvSpPr>
            <a:spLocks noGrp="1"/>
          </p:cNvSpPr>
          <p:nvPr>
            <p:ph type="sldNum" sz="quarter" idx="5"/>
          </p:nvPr>
        </p:nvSpPr>
        <p:spPr bwMode="auto">
          <a:noFill/>
          <a:ln>
            <a:miter lim="800000"/>
            <a:headEnd/>
            <a:tailEnd/>
          </a:ln>
        </p:spPr>
        <p:txBody>
          <a:bodyPr/>
          <a:lstStyle/>
          <a:p>
            <a:fld id="{EA9E8354-8260-43D0-B9FF-3914DDC772A4}"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7636" name="Slide Number Placeholder 3"/>
          <p:cNvSpPr>
            <a:spLocks noGrp="1"/>
          </p:cNvSpPr>
          <p:nvPr>
            <p:ph type="sldNum" sz="quarter" idx="5"/>
          </p:nvPr>
        </p:nvSpPr>
        <p:spPr bwMode="auto">
          <a:noFill/>
          <a:ln>
            <a:miter lim="800000"/>
            <a:headEnd/>
            <a:tailEnd/>
          </a:ln>
        </p:spPr>
        <p:txBody>
          <a:bodyPr/>
          <a:lstStyle/>
          <a:p>
            <a:fld id="{3E3C6D26-64EB-42A7-8C71-D9D133CDEADD}"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p:spPr>
      </p:sp>
      <p:sp>
        <p:nvSpPr>
          <p:cNvPr id="228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8356" name="Slide Number Placeholder 3"/>
          <p:cNvSpPr>
            <a:spLocks noGrp="1"/>
          </p:cNvSpPr>
          <p:nvPr>
            <p:ph type="sldNum" sz="quarter" idx="5"/>
          </p:nvPr>
        </p:nvSpPr>
        <p:spPr bwMode="auto">
          <a:noFill/>
          <a:ln>
            <a:miter lim="800000"/>
            <a:headEnd/>
            <a:tailEnd/>
          </a:ln>
        </p:spPr>
        <p:txBody>
          <a:bodyPr/>
          <a:lstStyle/>
          <a:p>
            <a:fld id="{BC38EDF4-7D04-4B44-8C4A-55972C17B9B2}"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9380" name="Slide Number Placeholder 3"/>
          <p:cNvSpPr>
            <a:spLocks noGrp="1"/>
          </p:cNvSpPr>
          <p:nvPr>
            <p:ph type="sldNum" sz="quarter" idx="5"/>
          </p:nvPr>
        </p:nvSpPr>
        <p:spPr bwMode="auto">
          <a:noFill/>
          <a:ln>
            <a:miter lim="800000"/>
            <a:headEnd/>
            <a:tailEnd/>
          </a:ln>
        </p:spPr>
        <p:txBody>
          <a:bodyPr/>
          <a:lstStyle/>
          <a:p>
            <a:fld id="{801B6A20-73FE-4AD6-A8F9-7F1158385FF6}"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0404" name="Slide Number Placeholder 3"/>
          <p:cNvSpPr>
            <a:spLocks noGrp="1"/>
          </p:cNvSpPr>
          <p:nvPr>
            <p:ph type="sldNum" sz="quarter" idx="5"/>
          </p:nvPr>
        </p:nvSpPr>
        <p:spPr bwMode="auto">
          <a:noFill/>
          <a:ln>
            <a:miter lim="800000"/>
            <a:headEnd/>
            <a:tailEnd/>
          </a:ln>
        </p:spPr>
        <p:txBody>
          <a:bodyPr/>
          <a:lstStyle/>
          <a:p>
            <a:fld id="{0762A489-125B-48FE-8507-940DD5CE1022}"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1428" name="Slide Number Placeholder 3"/>
          <p:cNvSpPr>
            <a:spLocks noGrp="1"/>
          </p:cNvSpPr>
          <p:nvPr>
            <p:ph type="sldNum" sz="quarter" idx="5"/>
          </p:nvPr>
        </p:nvSpPr>
        <p:spPr bwMode="auto">
          <a:noFill/>
          <a:ln>
            <a:miter lim="800000"/>
            <a:headEnd/>
            <a:tailEnd/>
          </a:ln>
        </p:spPr>
        <p:txBody>
          <a:bodyPr/>
          <a:lstStyle/>
          <a:p>
            <a:fld id="{2753F3F4-C8F5-4BEE-94E2-0D8D5569FAEF}"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p:spPr>
      </p:sp>
      <p:sp>
        <p:nvSpPr>
          <p:cNvPr id="232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2452" name="Slide Number Placeholder 3"/>
          <p:cNvSpPr>
            <a:spLocks noGrp="1"/>
          </p:cNvSpPr>
          <p:nvPr>
            <p:ph type="sldNum" sz="quarter" idx="5"/>
          </p:nvPr>
        </p:nvSpPr>
        <p:spPr bwMode="auto">
          <a:noFill/>
          <a:ln>
            <a:miter lim="800000"/>
            <a:headEnd/>
            <a:tailEnd/>
          </a:ln>
        </p:spPr>
        <p:txBody>
          <a:bodyPr/>
          <a:lstStyle/>
          <a:p>
            <a:fld id="{E7A7FD94-FA65-4551-80E5-FBB9120A0ADC}"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p:spPr>
      </p:sp>
      <p:sp>
        <p:nvSpPr>
          <p:cNvPr id="265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8660" name="Slide Number Placeholder 3"/>
          <p:cNvSpPr>
            <a:spLocks noGrp="1"/>
          </p:cNvSpPr>
          <p:nvPr>
            <p:ph type="sldNum" sz="quarter" idx="5"/>
          </p:nvPr>
        </p:nvSpPr>
        <p:spPr bwMode="auto">
          <a:noFill/>
          <a:ln>
            <a:miter lim="800000"/>
            <a:headEnd/>
            <a:tailEnd/>
          </a:ln>
        </p:spPr>
        <p:txBody>
          <a:bodyPr/>
          <a:lstStyle/>
          <a:p>
            <a:fld id="{2AD15CA7-B805-40A2-8D16-F911FAB880BA}"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9684" name="Slide Number Placeholder 3"/>
          <p:cNvSpPr>
            <a:spLocks noGrp="1"/>
          </p:cNvSpPr>
          <p:nvPr>
            <p:ph type="sldNum" sz="quarter" idx="5"/>
          </p:nvPr>
        </p:nvSpPr>
        <p:spPr bwMode="auto">
          <a:noFill/>
          <a:ln>
            <a:miter lim="800000"/>
            <a:headEnd/>
            <a:tailEnd/>
          </a:ln>
        </p:spPr>
        <p:txBody>
          <a:bodyPr/>
          <a:lstStyle/>
          <a:p>
            <a:fld id="{21879C52-6633-4543-9ED1-81B04CF10731}"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0708" name="Slide Number Placeholder 3"/>
          <p:cNvSpPr>
            <a:spLocks noGrp="1"/>
          </p:cNvSpPr>
          <p:nvPr>
            <p:ph type="sldNum" sz="quarter" idx="5"/>
          </p:nvPr>
        </p:nvSpPr>
        <p:spPr bwMode="auto">
          <a:noFill/>
          <a:ln>
            <a:miter lim="800000"/>
            <a:headEnd/>
            <a:tailEnd/>
          </a:ln>
        </p:spPr>
        <p:txBody>
          <a:bodyPr/>
          <a:lstStyle/>
          <a:p>
            <a:fld id="{672BBB92-8BC2-423C-888D-B6BB9D1F4CEB}"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p:spPr>
      </p:sp>
      <p:sp>
        <p:nvSpPr>
          <p:cNvPr id="266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6244" name="Slide Number Placeholder 3"/>
          <p:cNvSpPr>
            <a:spLocks noGrp="1"/>
          </p:cNvSpPr>
          <p:nvPr>
            <p:ph type="sldNum" sz="quarter" idx="5"/>
          </p:nvPr>
        </p:nvSpPr>
        <p:spPr bwMode="auto">
          <a:noFill/>
          <a:ln>
            <a:miter lim="800000"/>
            <a:headEnd/>
            <a:tailEnd/>
          </a:ln>
        </p:spPr>
        <p:txBody>
          <a:bodyPr/>
          <a:lstStyle/>
          <a:p>
            <a:fld id="{68D97520-CC3E-4A52-9400-293B6B8D9324}"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14020" name="Slide Number Placeholder 3"/>
          <p:cNvSpPr>
            <a:spLocks noGrp="1"/>
          </p:cNvSpPr>
          <p:nvPr>
            <p:ph type="sldNum" sz="quarter" idx="5"/>
          </p:nvPr>
        </p:nvSpPr>
        <p:spPr bwMode="auto">
          <a:noFill/>
          <a:ln>
            <a:miter lim="800000"/>
            <a:headEnd/>
            <a:tailEnd/>
          </a:ln>
        </p:spPr>
        <p:txBody>
          <a:bodyPr/>
          <a:lstStyle/>
          <a:p>
            <a:fld id="{A4443FFD-EB19-42D2-AA48-6AD845CC51BC}"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3476" name="Slide Number Placeholder 3"/>
          <p:cNvSpPr>
            <a:spLocks noGrp="1"/>
          </p:cNvSpPr>
          <p:nvPr>
            <p:ph type="sldNum" sz="quarter" idx="5"/>
          </p:nvPr>
        </p:nvSpPr>
        <p:spPr bwMode="auto">
          <a:noFill/>
          <a:ln>
            <a:miter lim="800000"/>
            <a:headEnd/>
            <a:tailEnd/>
          </a:ln>
        </p:spPr>
        <p:txBody>
          <a:bodyPr/>
          <a:lstStyle/>
          <a:p>
            <a:fld id="{CD874785-3302-45BA-9A66-F940BF706D94}"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p:spPr>
      </p:sp>
      <p:sp>
        <p:nvSpPr>
          <p:cNvPr id="234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4500" name="Slide Number Placeholder 3"/>
          <p:cNvSpPr>
            <a:spLocks noGrp="1"/>
          </p:cNvSpPr>
          <p:nvPr>
            <p:ph type="sldNum" sz="quarter" idx="5"/>
          </p:nvPr>
        </p:nvSpPr>
        <p:spPr bwMode="auto">
          <a:noFill/>
          <a:ln>
            <a:miter lim="800000"/>
            <a:headEnd/>
            <a:tailEnd/>
          </a:ln>
        </p:spPr>
        <p:txBody>
          <a:bodyPr/>
          <a:lstStyle/>
          <a:p>
            <a:fld id="{118D8B99-DCB7-4D97-8655-D2D89C67C3AA}"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bwMode="auto">
          <a:noFill/>
          <a:ln>
            <a:miter lim="800000"/>
            <a:headEnd/>
            <a:tailEnd/>
          </a:ln>
        </p:spPr>
        <p:txBody>
          <a:bodyPr/>
          <a:lstStyle/>
          <a:p>
            <a:fld id="{0FC74A92-75C2-40AB-8C8A-2FB8C48A3EAA}" type="slidenum">
              <a:rPr lang="en-US" smtClean="0"/>
              <a:pPr/>
              <a:t>52</a:t>
            </a:fld>
            <a:endParaRPr lang="en-US" smtClean="0"/>
          </a:p>
        </p:txBody>
      </p:sp>
      <p:sp>
        <p:nvSpPr>
          <p:cNvPr id="235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6548" name="Slide Number Placeholder 3"/>
          <p:cNvSpPr>
            <a:spLocks noGrp="1"/>
          </p:cNvSpPr>
          <p:nvPr>
            <p:ph type="sldNum" sz="quarter" idx="5"/>
          </p:nvPr>
        </p:nvSpPr>
        <p:spPr bwMode="auto">
          <a:noFill/>
          <a:ln>
            <a:miter lim="800000"/>
            <a:headEnd/>
            <a:tailEnd/>
          </a:ln>
        </p:spPr>
        <p:txBody>
          <a:bodyPr/>
          <a:lstStyle/>
          <a:p>
            <a:fld id="{543C63AD-F723-4BD8-978B-4D995480C7F5}"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bwMode="auto">
          <a:noFill/>
          <a:ln>
            <a:miter lim="800000"/>
            <a:headEnd/>
            <a:tailEnd/>
          </a:ln>
        </p:spPr>
        <p:txBody>
          <a:bodyPr/>
          <a:lstStyle/>
          <a:p>
            <a:fld id="{3B4BACB9-7524-483B-B5E0-3B3822A2A699}" type="slidenum">
              <a:rPr lang="en-US" smtClean="0"/>
              <a:pPr/>
              <a:t>54</a:t>
            </a:fld>
            <a:endParaRPr lang="en-US" smtClean="0"/>
          </a:p>
        </p:txBody>
      </p:sp>
      <p:sp>
        <p:nvSpPr>
          <p:cNvPr id="237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7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p:spPr>
      </p:sp>
      <p:sp>
        <p:nvSpPr>
          <p:cNvPr id="238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8596" name="Slide Number Placeholder 3"/>
          <p:cNvSpPr>
            <a:spLocks noGrp="1"/>
          </p:cNvSpPr>
          <p:nvPr>
            <p:ph type="sldNum" sz="quarter" idx="5"/>
          </p:nvPr>
        </p:nvSpPr>
        <p:spPr bwMode="auto">
          <a:noFill/>
          <a:ln>
            <a:miter lim="800000"/>
            <a:headEnd/>
            <a:tailEnd/>
          </a:ln>
        </p:spPr>
        <p:txBody>
          <a:bodyPr/>
          <a:lstStyle/>
          <a:p>
            <a:fld id="{6CB8E315-7576-4892-A19E-9FFA0A4B5007}"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9620" name="Slide Number Placeholder 3"/>
          <p:cNvSpPr>
            <a:spLocks noGrp="1"/>
          </p:cNvSpPr>
          <p:nvPr>
            <p:ph type="sldNum" sz="quarter" idx="5"/>
          </p:nvPr>
        </p:nvSpPr>
        <p:spPr bwMode="auto">
          <a:noFill/>
          <a:ln>
            <a:miter lim="800000"/>
            <a:headEnd/>
            <a:tailEnd/>
          </a:ln>
        </p:spPr>
        <p:txBody>
          <a:bodyPr/>
          <a:lstStyle/>
          <a:p>
            <a:fld id="{D969A14D-2A64-40CC-8384-D450E745E4CB}"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0644" name="Slide Number Placeholder 3"/>
          <p:cNvSpPr>
            <a:spLocks noGrp="1"/>
          </p:cNvSpPr>
          <p:nvPr>
            <p:ph type="sldNum" sz="quarter" idx="5"/>
          </p:nvPr>
        </p:nvSpPr>
        <p:spPr bwMode="auto">
          <a:noFill/>
          <a:ln>
            <a:miter lim="800000"/>
            <a:headEnd/>
            <a:tailEnd/>
          </a:ln>
        </p:spPr>
        <p:txBody>
          <a:bodyPr/>
          <a:lstStyle/>
          <a:p>
            <a:fld id="{516261AF-F0B8-4022-B0AD-8A9C89A1954F}"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1668" name="Slide Number Placeholder 3"/>
          <p:cNvSpPr>
            <a:spLocks noGrp="1"/>
          </p:cNvSpPr>
          <p:nvPr>
            <p:ph type="sldNum" sz="quarter" idx="5"/>
          </p:nvPr>
        </p:nvSpPr>
        <p:spPr bwMode="auto">
          <a:noFill/>
          <a:ln>
            <a:miter lim="800000"/>
            <a:headEnd/>
            <a:tailEnd/>
          </a:ln>
        </p:spPr>
        <p:txBody>
          <a:bodyPr/>
          <a:lstStyle/>
          <a:p>
            <a:fld id="{52502480-6489-499F-88DF-E8DBD68F62EF}"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p:spPr>
      </p:sp>
      <p:sp>
        <p:nvSpPr>
          <p:cNvPr id="242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2692" name="Slide Number Placeholder 3"/>
          <p:cNvSpPr>
            <a:spLocks noGrp="1"/>
          </p:cNvSpPr>
          <p:nvPr>
            <p:ph type="sldNum" sz="quarter" idx="5"/>
          </p:nvPr>
        </p:nvSpPr>
        <p:spPr bwMode="auto">
          <a:noFill/>
          <a:ln>
            <a:miter lim="800000"/>
            <a:headEnd/>
            <a:tailEnd/>
          </a:ln>
        </p:spPr>
        <p:txBody>
          <a:bodyPr/>
          <a:lstStyle/>
          <a:p>
            <a:fld id="{04A3FF31-3AA1-4992-86E1-1E29EB9E7AFB}"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p:spPr>
      </p:sp>
      <p:sp>
        <p:nvSpPr>
          <p:cNvPr id="356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6356" name="Slide Number Placeholder 3"/>
          <p:cNvSpPr>
            <a:spLocks noGrp="1"/>
          </p:cNvSpPr>
          <p:nvPr>
            <p:ph type="sldNum" sz="quarter" idx="5"/>
          </p:nvPr>
        </p:nvSpPr>
        <p:spPr bwMode="auto">
          <a:noFill/>
          <a:ln>
            <a:miter lim="800000"/>
            <a:headEnd/>
            <a:tailEnd/>
          </a:ln>
        </p:spPr>
        <p:txBody>
          <a:bodyPr/>
          <a:lstStyle/>
          <a:p>
            <a:fld id="{BF0245B5-1D39-4E46-9E94-08A8011CCFD0}"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3716" name="Slide Number Placeholder 3"/>
          <p:cNvSpPr>
            <a:spLocks noGrp="1"/>
          </p:cNvSpPr>
          <p:nvPr>
            <p:ph type="sldNum" sz="quarter" idx="5"/>
          </p:nvPr>
        </p:nvSpPr>
        <p:spPr bwMode="auto">
          <a:noFill/>
          <a:ln>
            <a:miter lim="800000"/>
            <a:headEnd/>
            <a:tailEnd/>
          </a:ln>
        </p:spPr>
        <p:txBody>
          <a:bodyPr/>
          <a:lstStyle/>
          <a:p>
            <a:fld id="{09112D42-5F03-40A2-BB68-1456F84AF957}"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4804" name="Slide Number Placeholder 3"/>
          <p:cNvSpPr>
            <a:spLocks noGrp="1"/>
          </p:cNvSpPr>
          <p:nvPr>
            <p:ph type="sldNum" sz="quarter" idx="5"/>
          </p:nvPr>
        </p:nvSpPr>
        <p:spPr bwMode="auto">
          <a:noFill/>
          <a:ln>
            <a:miter lim="800000"/>
            <a:headEnd/>
            <a:tailEnd/>
          </a:ln>
        </p:spPr>
        <p:txBody>
          <a:bodyPr/>
          <a:lstStyle/>
          <a:p>
            <a:fld id="{7076DDC0-589F-4B19-A863-6A0188288115}"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1732" name="Slide Number Placeholder 3"/>
          <p:cNvSpPr>
            <a:spLocks noGrp="1"/>
          </p:cNvSpPr>
          <p:nvPr>
            <p:ph type="sldNum" sz="quarter" idx="5"/>
          </p:nvPr>
        </p:nvSpPr>
        <p:spPr bwMode="auto">
          <a:noFill/>
          <a:ln>
            <a:miter lim="800000"/>
            <a:headEnd/>
            <a:tailEnd/>
          </a:ln>
        </p:spPr>
        <p:txBody>
          <a:bodyPr/>
          <a:lstStyle/>
          <a:p>
            <a:fld id="{E815E5DE-72E7-46B7-AB3D-CC34C80458FD}"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2756" name="Slide Number Placeholder 3"/>
          <p:cNvSpPr>
            <a:spLocks noGrp="1"/>
          </p:cNvSpPr>
          <p:nvPr>
            <p:ph type="sldNum" sz="quarter" idx="5"/>
          </p:nvPr>
        </p:nvSpPr>
        <p:spPr bwMode="auto">
          <a:noFill/>
          <a:ln>
            <a:miter lim="800000"/>
            <a:headEnd/>
            <a:tailEnd/>
          </a:ln>
        </p:spPr>
        <p:txBody>
          <a:bodyPr/>
          <a:lstStyle/>
          <a:p>
            <a:fld id="{4F3A5ED1-8CED-4E8A-B8F1-DF45ABE9B43B}"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3780" name="Slide Number Placeholder 3"/>
          <p:cNvSpPr>
            <a:spLocks noGrp="1"/>
          </p:cNvSpPr>
          <p:nvPr>
            <p:ph type="sldNum" sz="quarter" idx="5"/>
          </p:nvPr>
        </p:nvSpPr>
        <p:spPr bwMode="auto">
          <a:noFill/>
          <a:ln>
            <a:miter lim="800000"/>
            <a:headEnd/>
            <a:tailEnd/>
          </a:ln>
        </p:spPr>
        <p:txBody>
          <a:bodyPr/>
          <a:lstStyle/>
          <a:p>
            <a:fld id="{502F69EF-5FC7-4F88-B145-166838F27BB8}"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p:spPr>
      </p:sp>
      <p:sp>
        <p:nvSpPr>
          <p:cNvPr id="244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p:spPr>
      </p:sp>
      <p:sp>
        <p:nvSpPr>
          <p:cNvPr id="245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5764" name="Slide Number Placeholder 3"/>
          <p:cNvSpPr>
            <a:spLocks noGrp="1"/>
          </p:cNvSpPr>
          <p:nvPr>
            <p:ph type="sldNum" sz="quarter" idx="5"/>
          </p:nvPr>
        </p:nvSpPr>
        <p:spPr bwMode="auto">
          <a:noFill/>
          <a:ln>
            <a:miter lim="800000"/>
            <a:headEnd/>
            <a:tailEnd/>
          </a:ln>
        </p:spPr>
        <p:txBody>
          <a:bodyPr/>
          <a:lstStyle/>
          <a:p>
            <a:fld id="{783C9AD0-D6FD-439B-AB6C-2034A0465FB6}"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p:spPr>
      </p:sp>
      <p:sp>
        <p:nvSpPr>
          <p:cNvPr id="246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6788" name="Slide Number Placeholder 3"/>
          <p:cNvSpPr>
            <a:spLocks noGrp="1"/>
          </p:cNvSpPr>
          <p:nvPr>
            <p:ph type="sldNum" sz="quarter" idx="5"/>
          </p:nvPr>
        </p:nvSpPr>
        <p:spPr bwMode="auto">
          <a:noFill/>
          <a:ln>
            <a:miter lim="800000"/>
            <a:headEnd/>
            <a:tailEnd/>
          </a:ln>
        </p:spPr>
        <p:txBody>
          <a:bodyPr/>
          <a:lstStyle/>
          <a:p>
            <a:fld id="{DAAAA41E-1751-4D28-94E9-47C6EA2C68E3}"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p:spPr>
      </p:sp>
      <p:sp>
        <p:nvSpPr>
          <p:cNvPr id="247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7812" name="Slide Number Placeholder 3"/>
          <p:cNvSpPr>
            <a:spLocks noGrp="1"/>
          </p:cNvSpPr>
          <p:nvPr>
            <p:ph type="sldNum" sz="quarter" idx="5"/>
          </p:nvPr>
        </p:nvSpPr>
        <p:spPr bwMode="auto">
          <a:noFill/>
          <a:ln>
            <a:miter lim="800000"/>
            <a:headEnd/>
            <a:tailEnd/>
          </a:ln>
        </p:spPr>
        <p:txBody>
          <a:bodyPr/>
          <a:lstStyle/>
          <a:p>
            <a:fld id="{5B082E0A-2BD7-4BA8-8192-341C2A2FC5AA}"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p:spPr>
      </p:sp>
      <p:sp>
        <p:nvSpPr>
          <p:cNvPr id="248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p:spPr>
      </p:sp>
      <p:sp>
        <p:nvSpPr>
          <p:cNvPr id="357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7380" name="Slide Number Placeholder 3"/>
          <p:cNvSpPr>
            <a:spLocks noGrp="1"/>
          </p:cNvSpPr>
          <p:nvPr>
            <p:ph type="sldNum" sz="quarter" idx="5"/>
          </p:nvPr>
        </p:nvSpPr>
        <p:spPr bwMode="auto">
          <a:noFill/>
          <a:ln>
            <a:miter lim="800000"/>
            <a:headEnd/>
            <a:tailEnd/>
          </a:ln>
        </p:spPr>
        <p:txBody>
          <a:bodyPr/>
          <a:lstStyle/>
          <a:p>
            <a:fld id="{C4E3BEA3-64CC-4943-9003-6D73FFA0EB30}"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p:spPr>
      </p:sp>
      <p:sp>
        <p:nvSpPr>
          <p:cNvPr id="249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9860" name="Slide Number Placeholder 3"/>
          <p:cNvSpPr>
            <a:spLocks noGrp="1"/>
          </p:cNvSpPr>
          <p:nvPr>
            <p:ph type="sldNum" sz="quarter" idx="5"/>
          </p:nvPr>
        </p:nvSpPr>
        <p:spPr bwMode="auto">
          <a:noFill/>
          <a:ln>
            <a:miter lim="800000"/>
            <a:headEnd/>
            <a:tailEnd/>
          </a:ln>
        </p:spPr>
        <p:txBody>
          <a:bodyPr/>
          <a:lstStyle/>
          <a:p>
            <a:fld id="{D954E869-43BE-4F70-AB16-3D2B3678ED19}"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p:spPr>
      </p:sp>
      <p:sp>
        <p:nvSpPr>
          <p:cNvPr id="250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0884" name="Slide Number Placeholder 3"/>
          <p:cNvSpPr>
            <a:spLocks noGrp="1"/>
          </p:cNvSpPr>
          <p:nvPr>
            <p:ph type="sldNum" sz="quarter" idx="5"/>
          </p:nvPr>
        </p:nvSpPr>
        <p:spPr bwMode="auto">
          <a:noFill/>
          <a:ln>
            <a:miter lim="800000"/>
            <a:headEnd/>
            <a:tailEnd/>
          </a:ln>
        </p:spPr>
        <p:txBody>
          <a:bodyPr/>
          <a:lstStyle/>
          <a:p>
            <a:fld id="{ED75D5D5-0FBA-42BB-A912-D4833BFA5A24}"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p:spPr>
      </p:sp>
      <p:sp>
        <p:nvSpPr>
          <p:cNvPr id="252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2932" name="Slide Number Placeholder 3"/>
          <p:cNvSpPr>
            <a:spLocks noGrp="1"/>
          </p:cNvSpPr>
          <p:nvPr>
            <p:ph type="sldNum" sz="quarter" idx="5"/>
          </p:nvPr>
        </p:nvSpPr>
        <p:spPr bwMode="auto">
          <a:noFill/>
          <a:ln>
            <a:miter lim="800000"/>
            <a:headEnd/>
            <a:tailEnd/>
          </a:ln>
        </p:spPr>
        <p:txBody>
          <a:bodyPr/>
          <a:lstStyle/>
          <a:p>
            <a:fld id="{AED6056E-6492-4344-A4AD-B38DF0DE6958}"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p:spPr>
      </p:sp>
      <p:sp>
        <p:nvSpPr>
          <p:cNvPr id="253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3956" name="Slide Number Placeholder 3"/>
          <p:cNvSpPr>
            <a:spLocks noGrp="1"/>
          </p:cNvSpPr>
          <p:nvPr>
            <p:ph type="sldNum" sz="quarter" idx="5"/>
          </p:nvPr>
        </p:nvSpPr>
        <p:spPr bwMode="auto">
          <a:noFill/>
          <a:ln>
            <a:miter lim="800000"/>
            <a:headEnd/>
            <a:tailEnd/>
          </a:ln>
        </p:spPr>
        <p:txBody>
          <a:bodyPr/>
          <a:lstStyle/>
          <a:p>
            <a:fld id="{39C72ED8-4EFE-4726-BDDA-AE4E642904F5}"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p:spPr>
      </p:sp>
      <p:sp>
        <p:nvSpPr>
          <p:cNvPr id="254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4980" name="Slide Number Placeholder 3"/>
          <p:cNvSpPr>
            <a:spLocks noGrp="1"/>
          </p:cNvSpPr>
          <p:nvPr>
            <p:ph type="sldNum" sz="quarter" idx="5"/>
          </p:nvPr>
        </p:nvSpPr>
        <p:spPr bwMode="auto">
          <a:noFill/>
          <a:ln>
            <a:miter lim="800000"/>
            <a:headEnd/>
            <a:tailEnd/>
          </a:ln>
        </p:spPr>
        <p:txBody>
          <a:bodyPr/>
          <a:lstStyle/>
          <a:p>
            <a:fld id="{A42353EC-68DB-4BEA-8987-29F0E9773B55}"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6004" name="Slide Number Placeholder 3"/>
          <p:cNvSpPr>
            <a:spLocks noGrp="1"/>
          </p:cNvSpPr>
          <p:nvPr>
            <p:ph type="sldNum" sz="quarter" idx="5"/>
          </p:nvPr>
        </p:nvSpPr>
        <p:spPr bwMode="auto">
          <a:noFill/>
          <a:ln>
            <a:miter lim="800000"/>
            <a:headEnd/>
            <a:tailEnd/>
          </a:ln>
        </p:spPr>
        <p:txBody>
          <a:bodyPr/>
          <a:lstStyle/>
          <a:p>
            <a:fld id="{5DE6DA37-9350-4BAE-9D86-38C97F4E395A}"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p:spPr>
      </p:sp>
      <p:sp>
        <p:nvSpPr>
          <p:cNvPr id="257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7028" name="Slide Number Placeholder 3"/>
          <p:cNvSpPr>
            <a:spLocks noGrp="1"/>
          </p:cNvSpPr>
          <p:nvPr>
            <p:ph type="sldNum" sz="quarter" idx="5"/>
          </p:nvPr>
        </p:nvSpPr>
        <p:spPr bwMode="auto">
          <a:noFill/>
          <a:ln>
            <a:miter lim="800000"/>
            <a:headEnd/>
            <a:tailEnd/>
          </a:ln>
        </p:spPr>
        <p:txBody>
          <a:bodyPr/>
          <a:lstStyle/>
          <a:p>
            <a:fld id="{DBB7416A-0B57-4C1B-A91B-3BEE4A36717F}" type="slidenum">
              <a:rPr lang="en-US" smtClean="0"/>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p:spPr>
      </p:sp>
      <p:sp>
        <p:nvSpPr>
          <p:cNvPr id="258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8052" name="Slide Number Placeholder 3"/>
          <p:cNvSpPr>
            <a:spLocks noGrp="1"/>
          </p:cNvSpPr>
          <p:nvPr>
            <p:ph type="sldNum" sz="quarter" idx="5"/>
          </p:nvPr>
        </p:nvSpPr>
        <p:spPr bwMode="auto">
          <a:noFill/>
          <a:ln>
            <a:miter lim="800000"/>
            <a:headEnd/>
            <a:tailEnd/>
          </a:ln>
        </p:spPr>
        <p:txBody>
          <a:bodyPr/>
          <a:lstStyle/>
          <a:p>
            <a:fld id="{C4E2B6DE-E3AB-498F-BC02-52000B392370}" type="slidenum">
              <a:rPr lang="en-US" smtClean="0"/>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p:spPr>
      </p:sp>
      <p:sp>
        <p:nvSpPr>
          <p:cNvPr id="259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9076" name="Slide Number Placeholder 3"/>
          <p:cNvSpPr>
            <a:spLocks noGrp="1"/>
          </p:cNvSpPr>
          <p:nvPr>
            <p:ph type="sldNum" sz="quarter" idx="5"/>
          </p:nvPr>
        </p:nvSpPr>
        <p:spPr bwMode="auto">
          <a:noFill/>
          <a:ln>
            <a:miter lim="800000"/>
            <a:headEnd/>
            <a:tailEnd/>
          </a:ln>
        </p:spPr>
        <p:txBody>
          <a:bodyPr/>
          <a:lstStyle/>
          <a:p>
            <a:fld id="{5E6261E5-44AC-4F92-8D2B-4E799AA25397}"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p:spPr>
      </p:sp>
      <p:sp>
        <p:nvSpPr>
          <p:cNvPr id="260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0100" name="Slide Number Placeholder 3"/>
          <p:cNvSpPr>
            <a:spLocks noGrp="1"/>
          </p:cNvSpPr>
          <p:nvPr>
            <p:ph type="sldNum" sz="quarter" idx="5"/>
          </p:nvPr>
        </p:nvSpPr>
        <p:spPr bwMode="auto">
          <a:noFill/>
          <a:ln>
            <a:miter lim="800000"/>
            <a:headEnd/>
            <a:tailEnd/>
          </a:ln>
        </p:spPr>
        <p:txBody>
          <a:bodyPr/>
          <a:lstStyle/>
          <a:p>
            <a:fld id="{A6B47AE9-A0C9-4735-8FBF-D0ADA1212886}" type="slidenum">
              <a:rPr lang="en-US" smtClean="0"/>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8404" name="Slide Number Placeholder 3"/>
          <p:cNvSpPr>
            <a:spLocks noGrp="1"/>
          </p:cNvSpPr>
          <p:nvPr>
            <p:ph type="sldNum" sz="quarter" idx="5"/>
          </p:nvPr>
        </p:nvSpPr>
        <p:spPr bwMode="auto">
          <a:noFill/>
          <a:ln>
            <a:miter lim="800000"/>
            <a:headEnd/>
            <a:tailEnd/>
          </a:ln>
        </p:spPr>
        <p:txBody>
          <a:bodyPr/>
          <a:lstStyle/>
          <a:p>
            <a:fld id="{33D41A7F-2D79-4609-B866-19FBA9E88FCC}"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p:spPr>
      </p:sp>
      <p:sp>
        <p:nvSpPr>
          <p:cNvPr id="261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1124" name="Slide Number Placeholder 3"/>
          <p:cNvSpPr>
            <a:spLocks noGrp="1"/>
          </p:cNvSpPr>
          <p:nvPr>
            <p:ph type="sldNum" sz="quarter" idx="5"/>
          </p:nvPr>
        </p:nvSpPr>
        <p:spPr bwMode="auto">
          <a:noFill/>
          <a:ln>
            <a:miter lim="800000"/>
            <a:headEnd/>
            <a:tailEnd/>
          </a:ln>
        </p:spPr>
        <p:txBody>
          <a:bodyPr/>
          <a:lstStyle/>
          <a:p>
            <a:fld id="{5A67F08F-E29A-4FDD-9CF8-E966365886BF}" type="slidenum">
              <a:rPr lang="en-US" smtClean="0"/>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2148" name="Slide Number Placeholder 3"/>
          <p:cNvSpPr>
            <a:spLocks noGrp="1"/>
          </p:cNvSpPr>
          <p:nvPr>
            <p:ph type="sldNum" sz="quarter" idx="5"/>
          </p:nvPr>
        </p:nvSpPr>
        <p:spPr bwMode="auto">
          <a:noFill/>
          <a:ln>
            <a:miter lim="800000"/>
            <a:headEnd/>
            <a:tailEnd/>
          </a:ln>
        </p:spPr>
        <p:txBody>
          <a:bodyPr/>
          <a:lstStyle/>
          <a:p>
            <a:fld id="{51128D11-6219-45F6-9F05-054272D16FBE}" type="slidenum">
              <a:rPr lang="en-US" smtClean="0"/>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p:spPr>
      </p:sp>
      <p:sp>
        <p:nvSpPr>
          <p:cNvPr id="263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3172" name="Slide Number Placeholder 3"/>
          <p:cNvSpPr>
            <a:spLocks noGrp="1"/>
          </p:cNvSpPr>
          <p:nvPr>
            <p:ph type="sldNum" sz="quarter" idx="5"/>
          </p:nvPr>
        </p:nvSpPr>
        <p:spPr bwMode="auto">
          <a:noFill/>
          <a:ln>
            <a:miter lim="800000"/>
            <a:headEnd/>
            <a:tailEnd/>
          </a:ln>
        </p:spPr>
        <p:txBody>
          <a:bodyPr/>
          <a:lstStyle/>
          <a:p>
            <a:fld id="{252A5D9E-C3CD-4977-A4A0-6281F4A79AF4}"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p:spPr>
      </p:sp>
      <p:sp>
        <p:nvSpPr>
          <p:cNvPr id="264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4196" name="Slide Number Placeholder 3"/>
          <p:cNvSpPr>
            <a:spLocks noGrp="1"/>
          </p:cNvSpPr>
          <p:nvPr>
            <p:ph type="sldNum" sz="quarter" idx="5"/>
          </p:nvPr>
        </p:nvSpPr>
        <p:spPr bwMode="auto">
          <a:noFill/>
          <a:ln>
            <a:miter lim="800000"/>
            <a:headEnd/>
            <a:tailEnd/>
          </a:ln>
        </p:spPr>
        <p:txBody>
          <a:bodyPr/>
          <a:lstStyle/>
          <a:p>
            <a:fld id="{F6A68F7F-89C8-48FF-9E7D-9F0E039FD418}"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p:spPr>
      </p:sp>
      <p:sp>
        <p:nvSpPr>
          <p:cNvPr id="267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8292" name="Slide Number Placeholder 3"/>
          <p:cNvSpPr>
            <a:spLocks noGrp="1"/>
          </p:cNvSpPr>
          <p:nvPr>
            <p:ph type="sldNum" sz="quarter" idx="5"/>
          </p:nvPr>
        </p:nvSpPr>
        <p:spPr bwMode="auto">
          <a:noFill/>
          <a:ln>
            <a:miter lim="800000"/>
            <a:headEnd/>
            <a:tailEnd/>
          </a:ln>
        </p:spPr>
        <p:txBody>
          <a:bodyPr/>
          <a:lstStyle/>
          <a:p>
            <a:fld id="{B59FA9FD-970A-4C58-B341-9D119BF00FF8}" type="slidenum">
              <a:rPr lang="en-US" smtClean="0"/>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bwMode="auto">
          <a:noFill/>
          <a:ln>
            <a:miter lim="800000"/>
            <a:headEnd/>
            <a:tailEnd/>
          </a:ln>
        </p:spPr>
        <p:txBody>
          <a:bodyPr/>
          <a:lstStyle/>
          <a:p>
            <a:fld id="{E4594CFF-47D4-4DE2-B89F-CEBF21E54A40}" type="slidenum">
              <a:rPr lang="en-US" smtClean="0"/>
              <a:pPr/>
              <a:t>86</a:t>
            </a:fld>
            <a:endParaRPr lang="en-US" smtClean="0"/>
          </a:p>
        </p:txBody>
      </p:sp>
      <p:sp>
        <p:nvSpPr>
          <p:cNvPr id="269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9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p:spPr>
      </p:sp>
      <p:sp>
        <p:nvSpPr>
          <p:cNvPr id="270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0340" name="Slide Number Placeholder 3"/>
          <p:cNvSpPr>
            <a:spLocks noGrp="1"/>
          </p:cNvSpPr>
          <p:nvPr>
            <p:ph type="sldNum" sz="quarter" idx="5"/>
          </p:nvPr>
        </p:nvSpPr>
        <p:spPr bwMode="auto">
          <a:noFill/>
          <a:ln>
            <a:miter lim="800000"/>
            <a:headEnd/>
            <a:tailEnd/>
          </a:ln>
        </p:spPr>
        <p:txBody>
          <a:bodyPr/>
          <a:lstStyle/>
          <a:p>
            <a:fld id="{68AFA4D5-69C1-46C8-B0A9-FB9D1B2AD37E}" type="slidenum">
              <a:rPr lang="en-US" smtClean="0"/>
              <a:pPr/>
              <a:t>88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p:spPr>
      </p:sp>
      <p:sp>
        <p:nvSpPr>
          <p:cNvPr id="271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1364" name="Slide Number Placeholder 3"/>
          <p:cNvSpPr>
            <a:spLocks noGrp="1"/>
          </p:cNvSpPr>
          <p:nvPr>
            <p:ph type="sldNum" sz="quarter" idx="5"/>
          </p:nvPr>
        </p:nvSpPr>
        <p:spPr bwMode="auto">
          <a:noFill/>
          <a:ln>
            <a:miter lim="800000"/>
            <a:headEnd/>
            <a:tailEnd/>
          </a:ln>
        </p:spPr>
        <p:txBody>
          <a:bodyPr/>
          <a:lstStyle/>
          <a:p>
            <a:fld id="{F4903EC6-FA91-4FA2-A021-DF93658B2E6B}" type="slidenum">
              <a:rPr lang="en-US" smtClean="0"/>
              <a:pPr/>
              <a:t>89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p:spPr>
      </p:sp>
      <p:sp>
        <p:nvSpPr>
          <p:cNvPr id="359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9428" name="Slide Number Placeholder 3"/>
          <p:cNvSpPr>
            <a:spLocks noGrp="1"/>
          </p:cNvSpPr>
          <p:nvPr>
            <p:ph type="sldNum" sz="quarter" idx="5"/>
          </p:nvPr>
        </p:nvSpPr>
        <p:spPr bwMode="auto">
          <a:noFill/>
          <a:ln>
            <a:miter lim="800000"/>
            <a:headEnd/>
            <a:tailEnd/>
          </a:ln>
        </p:spPr>
        <p:txBody>
          <a:bodyPr/>
          <a:lstStyle/>
          <a:p>
            <a:fld id="{3577585D-0294-40EE-9505-508A92E96395}" type="slidenum">
              <a:rPr lang="en-US" smtClean="0"/>
              <a:pPr/>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p:spPr>
      </p:sp>
      <p:sp>
        <p:nvSpPr>
          <p:cNvPr id="272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2388" name="Slide Number Placeholder 3"/>
          <p:cNvSpPr>
            <a:spLocks noGrp="1"/>
          </p:cNvSpPr>
          <p:nvPr>
            <p:ph type="sldNum" sz="quarter" idx="5"/>
          </p:nvPr>
        </p:nvSpPr>
        <p:spPr bwMode="auto">
          <a:noFill/>
          <a:ln>
            <a:miter lim="800000"/>
            <a:headEnd/>
            <a:tailEnd/>
          </a:ln>
        </p:spPr>
        <p:txBody>
          <a:bodyPr/>
          <a:lstStyle/>
          <a:p>
            <a:fld id="{AC3EB443-C6AB-46B1-BE93-E0011832FADD}" type="slidenum">
              <a:rPr lang="en-US" smtClean="0"/>
              <a:pPr/>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p:spPr>
      </p:sp>
      <p:sp>
        <p:nvSpPr>
          <p:cNvPr id="273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3412" name="Slide Number Placeholder 3"/>
          <p:cNvSpPr>
            <a:spLocks noGrp="1"/>
          </p:cNvSpPr>
          <p:nvPr>
            <p:ph type="sldNum" sz="quarter" idx="5"/>
          </p:nvPr>
        </p:nvSpPr>
        <p:spPr bwMode="auto">
          <a:noFill/>
          <a:ln>
            <a:miter lim="800000"/>
            <a:headEnd/>
            <a:tailEnd/>
          </a:ln>
        </p:spPr>
        <p:txBody>
          <a:bodyPr/>
          <a:lstStyle/>
          <a:p>
            <a:fld id="{7879C91F-6868-40F2-8FCC-DD2C47DBA6C7}" type="slidenum">
              <a:rPr lang="en-US" smtClean="0"/>
              <a:pPr/>
              <a:t>91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p:spPr>
      </p:sp>
      <p:sp>
        <p:nvSpPr>
          <p:cNvPr id="274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4436" name="Slide Number Placeholder 3"/>
          <p:cNvSpPr>
            <a:spLocks noGrp="1"/>
          </p:cNvSpPr>
          <p:nvPr>
            <p:ph type="sldNum" sz="quarter" idx="5"/>
          </p:nvPr>
        </p:nvSpPr>
        <p:spPr bwMode="auto">
          <a:noFill/>
          <a:ln>
            <a:miter lim="800000"/>
            <a:headEnd/>
            <a:tailEnd/>
          </a:ln>
        </p:spPr>
        <p:txBody>
          <a:bodyPr/>
          <a:lstStyle/>
          <a:p>
            <a:fld id="{C480F15F-DF25-4555-97CF-992813358ACC}" type="slidenum">
              <a:rPr lang="en-US" smtClean="0"/>
              <a:pPr/>
              <a:t>92</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p:spPr>
      </p:sp>
      <p:sp>
        <p:nvSpPr>
          <p:cNvPr id="275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75460" name="Slide Number Placeholder 3"/>
          <p:cNvSpPr>
            <a:spLocks noGrp="1"/>
          </p:cNvSpPr>
          <p:nvPr>
            <p:ph type="sldNum" sz="quarter" idx="5"/>
          </p:nvPr>
        </p:nvSpPr>
        <p:spPr bwMode="auto">
          <a:noFill/>
          <a:ln>
            <a:miter lim="800000"/>
            <a:headEnd/>
            <a:tailEnd/>
          </a:ln>
        </p:spPr>
        <p:txBody>
          <a:bodyPr/>
          <a:lstStyle/>
          <a:p>
            <a:fld id="{CC1FE62B-2E2F-4951-9188-72B60645768B}" type="slidenum">
              <a:rPr lang="en-US" smtClean="0"/>
              <a:pPr/>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p:spPr>
      </p:sp>
      <p:sp>
        <p:nvSpPr>
          <p:cNvPr id="276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6484" name="Slide Number Placeholder 3"/>
          <p:cNvSpPr>
            <a:spLocks noGrp="1"/>
          </p:cNvSpPr>
          <p:nvPr>
            <p:ph type="sldNum" sz="quarter" idx="5"/>
          </p:nvPr>
        </p:nvSpPr>
        <p:spPr bwMode="auto">
          <a:noFill/>
          <a:ln>
            <a:miter lim="800000"/>
            <a:headEnd/>
            <a:tailEnd/>
          </a:ln>
        </p:spPr>
        <p:txBody>
          <a:bodyPr/>
          <a:lstStyle/>
          <a:p>
            <a:fld id="{708578FB-9CEB-486A-9D21-56246CFF7AE8}" type="slidenum">
              <a:rPr lang="en-US" smtClean="0"/>
              <a:pPr/>
              <a:t>94</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p:spPr>
      </p:sp>
      <p:sp>
        <p:nvSpPr>
          <p:cNvPr id="277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7508" name="Slide Number Placeholder 3"/>
          <p:cNvSpPr>
            <a:spLocks noGrp="1"/>
          </p:cNvSpPr>
          <p:nvPr>
            <p:ph type="sldNum" sz="quarter" idx="5"/>
          </p:nvPr>
        </p:nvSpPr>
        <p:spPr bwMode="auto">
          <a:noFill/>
          <a:ln>
            <a:miter lim="800000"/>
            <a:headEnd/>
            <a:tailEnd/>
          </a:ln>
        </p:spPr>
        <p:txBody>
          <a:bodyPr/>
          <a:lstStyle/>
          <a:p>
            <a:fld id="{E3687DAD-DBC8-43ED-9BCE-6715F4AA6C36}" type="slidenum">
              <a:rPr lang="en-US" smtClean="0"/>
              <a:pPr/>
              <a:t>95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p:spPr>
      </p:sp>
      <p:sp>
        <p:nvSpPr>
          <p:cNvPr id="278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8532" name="Slide Number Placeholder 3"/>
          <p:cNvSpPr>
            <a:spLocks noGrp="1"/>
          </p:cNvSpPr>
          <p:nvPr>
            <p:ph type="sldNum" sz="quarter" idx="5"/>
          </p:nvPr>
        </p:nvSpPr>
        <p:spPr bwMode="auto">
          <a:noFill/>
          <a:ln>
            <a:miter lim="800000"/>
            <a:headEnd/>
            <a:tailEnd/>
          </a:ln>
        </p:spPr>
        <p:txBody>
          <a:bodyPr/>
          <a:lstStyle/>
          <a:p>
            <a:fld id="{E2C6B105-D228-4298-B115-98979135C765}" type="slidenum">
              <a:rPr lang="en-US" smtClean="0"/>
              <a:pPr/>
              <a:t>96</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p:spPr>
      </p:sp>
      <p:sp>
        <p:nvSpPr>
          <p:cNvPr id="279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79556" name="Slide Number Placeholder 3"/>
          <p:cNvSpPr>
            <a:spLocks noGrp="1"/>
          </p:cNvSpPr>
          <p:nvPr>
            <p:ph type="sldNum" sz="quarter" idx="5"/>
          </p:nvPr>
        </p:nvSpPr>
        <p:spPr bwMode="auto">
          <a:noFill/>
          <a:ln>
            <a:miter lim="800000"/>
            <a:headEnd/>
            <a:tailEnd/>
          </a:ln>
        </p:spPr>
        <p:txBody>
          <a:bodyPr/>
          <a:lstStyle/>
          <a:p>
            <a:fld id="{ECED961E-A905-4525-98EE-3685C46D7A70}" type="slidenum">
              <a:rPr lang="en-US" smtClean="0"/>
              <a:pPr/>
              <a:t>97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p:spPr>
      </p:sp>
      <p:sp>
        <p:nvSpPr>
          <p:cNvPr id="280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0580" name="Slide Number Placeholder 3"/>
          <p:cNvSpPr>
            <a:spLocks noGrp="1"/>
          </p:cNvSpPr>
          <p:nvPr>
            <p:ph type="sldNum" sz="quarter" idx="5"/>
          </p:nvPr>
        </p:nvSpPr>
        <p:spPr bwMode="auto">
          <a:noFill/>
          <a:ln>
            <a:miter lim="800000"/>
            <a:headEnd/>
            <a:tailEnd/>
          </a:ln>
        </p:spPr>
        <p:txBody>
          <a:bodyPr/>
          <a:lstStyle/>
          <a:p>
            <a:fld id="{F7F4B8B1-FE30-4466-8DB1-6F79BD2B9BDC}" type="slidenum">
              <a:rPr lang="en-US" smtClean="0"/>
              <a:pPr/>
              <a:t>98</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p:spPr>
      </p:sp>
      <p:sp>
        <p:nvSpPr>
          <p:cNvPr id="281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Cooke (1994) conducted one of the more extensive reviews of CTA. She identified three broad families of techniques:</a:t>
            </a:r>
          </a:p>
          <a:p>
            <a:endParaRPr lang="en-US" smtClean="0"/>
          </a:p>
        </p:txBody>
      </p:sp>
      <p:sp>
        <p:nvSpPr>
          <p:cNvPr id="281604" name="Slide Number Placeholder 3"/>
          <p:cNvSpPr>
            <a:spLocks noGrp="1"/>
          </p:cNvSpPr>
          <p:nvPr>
            <p:ph type="sldNum" sz="quarter" idx="5"/>
          </p:nvPr>
        </p:nvSpPr>
        <p:spPr bwMode="auto">
          <a:noFill/>
          <a:ln>
            <a:miter lim="800000"/>
            <a:headEnd/>
            <a:tailEnd/>
          </a:ln>
        </p:spPr>
        <p:txBody>
          <a:bodyPr/>
          <a:lstStyle/>
          <a:p>
            <a:fld id="{9D9D1E50-2205-472D-8733-F48EC7B6EC2F}" type="slidenum">
              <a:rPr lang="en-US" smtClean="0"/>
              <a:pPr/>
              <a:t>99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smtClean="0"/>
            </a:lvl1pPr>
          </a:lstStyle>
          <a:p>
            <a:pPr>
              <a:defRPr/>
            </a:pPr>
            <a:fld id="{5C02565E-623A-41BD-97E9-03715647F074}" type="datetime1">
              <a:rPr lang="en-US"/>
              <a:pPr>
                <a:defRPr/>
              </a:pPr>
              <a:t>7/3/2014</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a:lvl1pPr>
          </a:lstStyle>
          <a:p>
            <a:pPr>
              <a:defRPr/>
            </a:pPr>
            <a:fld id="{85AC37B1-EECD-47B5-A068-07CE452AFD4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19463F5-7E1F-4EDF-AFE5-F505B92D92D6}" type="datetime1">
              <a:rPr lang="en-US"/>
              <a:pPr>
                <a:defRPr/>
              </a:pPr>
              <a:t>7/3/2014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AE67776-FAC1-414E-ACA8-0837EA7A43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F278C2C-C8B2-4ECD-BFCD-4C9857C37083}" type="datetime1">
              <a:rPr lang="en-US"/>
              <a:pPr>
                <a:defRPr/>
              </a:pPr>
              <a:t>7/3/2014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D562949-A317-44D3-8118-3EA25A0640A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12875"/>
            <a:ext cx="403860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3860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F15EE6E-7AD1-48AE-815B-A2971C80B67A}" type="datetime1">
              <a:rPr lang="en-US"/>
              <a:pPr>
                <a:defRPr/>
              </a:pPr>
              <a:t>7/3/2014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8F34DF1-132E-4FC4-9355-1F853E53BF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smtClean="0"/>
            </a:lvl1pPr>
          </a:lstStyle>
          <a:p>
            <a:pPr>
              <a:defRPr/>
            </a:pPr>
            <a:fld id="{0A29B148-A08E-4C80-A46A-60228E0E1C2C}" type="datetime1">
              <a:rPr lang="en-US"/>
              <a:pPr>
                <a:defRPr/>
              </a:pPr>
              <a:t>7/3/2014</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5D0952D7-FC89-4741-ABC2-3541851882C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14E6A6E-77AD-45E2-9CDD-3E4DB2955D2C}" type="datetime1">
              <a:rPr lang="en-US"/>
              <a:pPr>
                <a:defRPr/>
              </a:pPr>
              <a:t>7/3/2014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6C4C9E1-25E3-4715-BE3C-861218FA7CA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EBBA85F-FCB3-481A-A4F4-D371077A037C}" type="datetime1">
              <a:rPr lang="en-US"/>
              <a:pPr>
                <a:defRPr/>
              </a:pPr>
              <a:t>7/3/2014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DF60745-E68E-4607-A9A8-81DCD8D3F1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C1E9970-5E79-41D2-9E8D-C1C350B06C48}" type="datetime1">
              <a:rPr lang="en-US"/>
              <a:pPr>
                <a:defRPr/>
              </a:pPr>
              <a:t>7/3/2014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8B8CD57-7CC4-4DBC-9560-8E8441637C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45E4259-94E5-4959-92F5-1532E7A96DCF}" type="datetime1">
              <a:rPr lang="en-US"/>
              <a:pPr>
                <a:defRPr/>
              </a:pPr>
              <a:t>7/3/2014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598B738-D824-40AC-B233-7C4837A41F3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smtClean="0"/>
            </a:lvl1pPr>
          </a:lstStyle>
          <a:p>
            <a:pPr>
              <a:defRPr/>
            </a:pPr>
            <a:fld id="{5E702B75-DAC8-4662-B8E9-E4F49C3D52FC}" type="datetime1">
              <a:rPr lang="en-US"/>
              <a:pPr>
                <a:defRPr/>
              </a:pPr>
              <a:t>7/3/2014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82525A3-6643-4E61-8A71-981473D6307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smtClean="0"/>
            </a:lvl1pPr>
          </a:lstStyle>
          <a:p>
            <a:pPr>
              <a:defRPr/>
            </a:pPr>
            <a:fld id="{EA780B34-28D0-46B5-8947-03327F554167}" type="datetime1">
              <a:rPr lang="en-US"/>
              <a:pPr>
                <a:defRPr/>
              </a:pPr>
              <a:t>7/3/2014</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DF6F4AE5-B0DB-42E1-9BFA-9204C7058D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6" name="Title Placeholder 21"/>
          <p:cNvSpPr>
            <a:spLocks noGrp="1"/>
          </p:cNvSpPr>
          <p:nvPr>
            <p:ph type="title"/>
          </p:nvPr>
        </p:nvSpPr>
        <p:spPr bwMode="auto">
          <a:xfrm>
            <a:off x="609600" y="457200"/>
            <a:ext cx="8077200" cy="6858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3077" name="Text Placeholder 12"/>
          <p:cNvSpPr>
            <a:spLocks noGrp="1"/>
          </p:cNvSpPr>
          <p:nvPr>
            <p:ph type="body" idx="1"/>
          </p:nvPr>
        </p:nvSpPr>
        <p:spPr bwMode="auto">
          <a:xfrm>
            <a:off x="685800" y="1447800"/>
            <a:ext cx="8001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defRPr sz="1400" smtClean="0">
                <a:solidFill>
                  <a:schemeClr val="tx2"/>
                </a:solidFill>
                <a:latin typeface="Perpetua" charset="0"/>
              </a:defRPr>
            </a:lvl1pPr>
          </a:lstStyle>
          <a:p>
            <a:pPr>
              <a:defRPr/>
            </a:pPr>
            <a:fld id="{197CBB93-9F79-4679-93A5-04BC77146426}" type="datetime1">
              <a:rPr lang="en-US"/>
              <a:pPr>
                <a:defRPr/>
              </a:pPr>
              <a:t>7/3/2014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ea typeface="+mn-ea"/>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charset="0"/>
              </a:defRPr>
            </a:lvl1pPr>
          </a:lstStyle>
          <a:p>
            <a:pPr>
              <a:defRPr/>
            </a:pPr>
            <a:fld id="{CD764442-25C2-4160-93F9-BFCEDA9EFB95}" type="slidenum">
              <a:rPr lang="en-US"/>
              <a:pPr>
                <a:defRPr/>
              </a:pPr>
              <a:t>‹#›</a:t>
            </a:fld>
            <a:endParaRPr lang="en-US"/>
          </a:p>
        </p:txBody>
      </p:sp>
      <p:cxnSp>
        <p:nvCxnSpPr>
          <p:cNvPr id="11" name="Straight Connector 10"/>
          <p:cNvCxnSpPr>
            <a:cxnSpLocks noChangeShapeType="1"/>
          </p:cNvCxnSpPr>
          <p:nvPr userDrawn="1"/>
        </p:nvCxnSpPr>
        <p:spPr bwMode="auto">
          <a:xfrm>
            <a:off x="609600" y="1141413"/>
            <a:ext cx="8077200" cy="1587"/>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Tree>
  </p:cSld>
  <p:clrMap bg1="lt1" tx1="dk1" bg2="lt2" tx2="dk2" accent1="accent1" accent2="accent2" accent3="accent3" accent4="accent4" accent5="accent5" accent6="accent6" hlink="hlink" folHlink="folHlink"/>
  <p:sldLayoutIdLst>
    <p:sldLayoutId id="2147484006" r:id="rId1"/>
    <p:sldLayoutId id="2147483999" r:id="rId2"/>
    <p:sldLayoutId id="2147484007" r:id="rId3"/>
    <p:sldLayoutId id="2147484000" r:id="rId4"/>
    <p:sldLayoutId id="2147484001" r:id="rId5"/>
    <p:sldLayoutId id="2147484002" r:id="rId6"/>
    <p:sldLayoutId id="2147484003" r:id="rId7"/>
    <p:sldLayoutId id="2147484008" r:id="rId8"/>
    <p:sldLayoutId id="2147484009" r:id="rId9"/>
    <p:sldLayoutId id="2147484004" r:id="rId10"/>
    <p:sldLayoutId id="2147484005" r:id="rId11"/>
    <p:sldLayoutId id="2147484010" r:id="rId12"/>
  </p:sldLayoutIdLst>
  <p:hf hdr="0" ftr="0" dt="0"/>
  <p:txStyles>
    <p:titleStyle>
      <a:lvl1pPr algn="l" rtl="0" eaLnBrk="0" fontAlgn="base" hangingPunct="0">
        <a:spcBef>
          <a:spcPct val="0"/>
        </a:spcBef>
        <a:spcAft>
          <a:spcPct val="0"/>
        </a:spcAft>
        <a:defRPr sz="3800" kern="1200">
          <a:solidFill>
            <a:schemeClr val="tx2"/>
          </a:solidFill>
          <a:latin typeface="+mj-lt"/>
          <a:ea typeface="ＭＳ Ｐゴシック" charset="-128"/>
          <a:cs typeface="+mj-cs"/>
        </a:defRPr>
      </a:lvl1pPr>
      <a:lvl2pPr algn="l" rtl="0" eaLnBrk="0" fontAlgn="base" hangingPunct="0">
        <a:spcBef>
          <a:spcPct val="0"/>
        </a:spcBef>
        <a:spcAft>
          <a:spcPct val="0"/>
        </a:spcAft>
        <a:defRPr sz="3800">
          <a:solidFill>
            <a:schemeClr val="tx2"/>
          </a:solidFill>
          <a:latin typeface="Franklin Gothic Book" pitchFamily="34" charset="0"/>
          <a:ea typeface="ＭＳ Ｐゴシック" charset="-128"/>
        </a:defRPr>
      </a:lvl2pPr>
      <a:lvl3pPr algn="l" rtl="0" eaLnBrk="0" fontAlgn="base" hangingPunct="0">
        <a:spcBef>
          <a:spcPct val="0"/>
        </a:spcBef>
        <a:spcAft>
          <a:spcPct val="0"/>
        </a:spcAft>
        <a:defRPr sz="3800">
          <a:solidFill>
            <a:schemeClr val="tx2"/>
          </a:solidFill>
          <a:latin typeface="Franklin Gothic Book" pitchFamily="34" charset="0"/>
          <a:ea typeface="ＭＳ Ｐゴシック" charset="-128"/>
        </a:defRPr>
      </a:lvl3pPr>
      <a:lvl4pPr algn="l" rtl="0" eaLnBrk="0" fontAlgn="base" hangingPunct="0">
        <a:spcBef>
          <a:spcPct val="0"/>
        </a:spcBef>
        <a:spcAft>
          <a:spcPct val="0"/>
        </a:spcAft>
        <a:defRPr sz="3800">
          <a:solidFill>
            <a:schemeClr val="tx2"/>
          </a:solidFill>
          <a:latin typeface="Franklin Gothic Book" pitchFamily="34" charset="0"/>
          <a:ea typeface="ＭＳ Ｐゴシック" charset="-128"/>
        </a:defRPr>
      </a:lvl4pPr>
      <a:lvl5pPr algn="l" rtl="0" eaLnBrk="0" fontAlgn="base" hangingPunct="0">
        <a:spcBef>
          <a:spcPct val="0"/>
        </a:spcBef>
        <a:spcAft>
          <a:spcPct val="0"/>
        </a:spcAft>
        <a:defRPr sz="3800">
          <a:solidFill>
            <a:schemeClr val="tx2"/>
          </a:solidFill>
          <a:latin typeface="Franklin Gothic Book" pitchFamily="34" charset="0"/>
          <a:ea typeface="ＭＳ Ｐゴシック" charset="-128"/>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charset="2"/>
        <a:buChar char=""/>
        <a:defRPr sz="2600" kern="1200">
          <a:solidFill>
            <a:schemeClr val="tx1"/>
          </a:solidFill>
          <a:latin typeface="+mn-lt"/>
          <a:ea typeface="ＭＳ Ｐゴシック" charset="-128"/>
          <a:cs typeface="+mn-cs"/>
        </a:defRPr>
      </a:lvl1pPr>
      <a:lvl2pPr marL="547688" indent="-228600" algn="l" rtl="0" eaLnBrk="0" fontAlgn="base" hangingPunct="0">
        <a:spcBef>
          <a:spcPts val="375"/>
        </a:spcBef>
        <a:spcAft>
          <a:spcPct val="0"/>
        </a:spcAft>
        <a:buClr>
          <a:schemeClr val="accent2"/>
        </a:buClr>
        <a:buSzPct val="85000"/>
        <a:buFont typeface="Wingdings 2" charset="2"/>
        <a:buChar char=""/>
        <a:defRPr sz="2400" kern="1200">
          <a:solidFill>
            <a:schemeClr val="tx1"/>
          </a:solidFill>
          <a:latin typeface="+mn-lt"/>
          <a:ea typeface="ＭＳ Ｐゴシック" charset="-128"/>
          <a:cs typeface="+mn-cs"/>
        </a:defRPr>
      </a:lvl2pPr>
      <a:lvl3pPr marL="822325" indent="-228600" algn="l" rtl="0" eaLnBrk="0" fontAlgn="base" hangingPunct="0">
        <a:spcBef>
          <a:spcPts val="375"/>
        </a:spcBef>
        <a:spcAft>
          <a:spcPct val="0"/>
        </a:spcAft>
        <a:buClr>
          <a:srgbClr val="E6B1AB"/>
        </a:buClr>
        <a:buSzPct val="85000"/>
        <a:buFont typeface="Wingdings 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375"/>
        </a:spcBef>
        <a:spcAft>
          <a:spcPct val="0"/>
        </a:spcAft>
        <a:buClr>
          <a:srgbClr val="A28E6A"/>
        </a:buClr>
        <a:buSzPct val="80000"/>
        <a:buFont typeface="Wingdings 2"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ＭＳ Ｐゴシック"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0.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1.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2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2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0.png"/><Relationship Id="rId4" Type="http://schemas.openxmlformats.org/officeDocument/2006/relationships/oleObject" Target="../embeddings/oleObject1.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1.emf"/><Relationship Id="rId5" Type="http://schemas.openxmlformats.org/officeDocument/2006/relationships/oleObject" Target="../embeddings/Microsoft_Word_97_-_2003_Document1.doc"/><Relationship Id="rId4" Type="http://schemas.openxmlformats.org/officeDocument/2006/relationships/oleObject" Target="../embeddings/oleObject2.bin"/></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37.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3" Type="http://schemas.openxmlformats.org/officeDocument/2006/relationships/hyperlink" Target="http://images.google.com./imgres?imgurl=www.skalar.nl/graphics/fig7.jpg&amp;imgrefurl=http://www.skalar.nl/coilnext.htm&amp;h=134&amp;w=200&amp;prev=/images?q=eye+gaze+data&amp;svnum=10&amp;hl=en&amp;lr=&amp;ie=UTF-8&amp;oe=UTF-8" TargetMode="Externa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146.xml.rels><?xml version="1.0" encoding="UTF-8" standalone="yes"?>
<Relationships xmlns="http://schemas.openxmlformats.org/package/2006/relationships"><Relationship Id="rId3" Type="http://schemas.openxmlformats.org/officeDocument/2006/relationships/hyperlink" Target="http://images.google.com./imgres?imgurl=www.skalar.nl/graphics/fig7.jpg&amp;imgrefurl=http://www.skalar.nl/coilnext.htm&amp;h=134&amp;w=200&amp;prev=/images?q=eye+gaze+data&amp;svnum=10&amp;hl=en&amp;lr=&amp;ie=UTF-8&amp;oe=UTF-8" TargetMode="Externa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53.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 Id="rId9"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ATM_750x1300.jpg"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4.wmf"/><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w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54.wmf"/><Relationship Id="rId4" Type="http://schemas.openxmlformats.org/officeDocument/2006/relationships/image" Target="../media/image53.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jpeg"/></Relationships>
</file>

<file path=ppt/slides/_rels/slide8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amazon.com/gp/product/images/B000RLC5Q4/ref=dp_image_0?ie=UTF8&amp;n=706809011&amp;s=team-sports" TargetMode="External"/><Relationship Id="rId7" Type="http://schemas.openxmlformats.org/officeDocument/2006/relationships/image" Target="../media/image62.wmf"/><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hyperlink" Target="http://www.basketballgoals.com/inground-basketball-hoops/complete-systems/barbarian72adjustableingroundsystem.cfm" TargetMode="External"/><Relationship Id="rId4" Type="http://schemas.openxmlformats.org/officeDocument/2006/relationships/image" Target="../media/image60.jpe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7.xml"/><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1"/>
          <p:cNvSpPr>
            <a:spLocks noGrp="1"/>
          </p:cNvSpPr>
          <p:nvPr>
            <p:ph type="subTitle" idx="1"/>
          </p:nvPr>
        </p:nvSpPr>
        <p:spPr>
          <a:xfrm>
            <a:off x="1219200" y="3276600"/>
            <a:ext cx="6400800" cy="3352800"/>
          </a:xfrm>
        </p:spPr>
        <p:txBody>
          <a:bodyPr/>
          <a:lstStyle/>
          <a:p>
            <a:pPr eaLnBrk="1" hangingPunct="1"/>
            <a:r>
              <a:rPr lang="en-US" sz="2800" b="1" smtClean="0"/>
              <a:t>Brian Peacock</a:t>
            </a:r>
          </a:p>
          <a:p>
            <a:pPr eaLnBrk="1" hangingPunct="1"/>
            <a:r>
              <a:rPr lang="en-US" sz="2800" b="1" smtClean="0"/>
              <a:t>Chui Yoon Ping</a:t>
            </a:r>
          </a:p>
          <a:p>
            <a:pPr eaLnBrk="1" hangingPunct="1"/>
            <a:endParaRPr lang="en-US" sz="2800" b="1" smtClean="0"/>
          </a:p>
          <a:p>
            <a:pPr eaLnBrk="1" hangingPunct="1"/>
            <a:r>
              <a:rPr lang="en-US" sz="2800" b="1" smtClean="0"/>
              <a:t>SIM University, Singapore</a:t>
            </a:r>
          </a:p>
        </p:txBody>
      </p:sp>
      <p:sp>
        <p:nvSpPr>
          <p:cNvPr id="9219" name="Title 2"/>
          <p:cNvSpPr>
            <a:spLocks noGrp="1"/>
          </p:cNvSpPr>
          <p:nvPr>
            <p:ph type="ctrTitle"/>
          </p:nvPr>
        </p:nvSpPr>
        <p:spPr>
          <a:xfrm>
            <a:off x="381000" y="1600200"/>
            <a:ext cx="8229600" cy="1470025"/>
          </a:xfrm>
        </p:spPr>
        <p:txBody>
          <a:bodyPr/>
          <a:lstStyle/>
          <a:p>
            <a:pPr eaLnBrk="1" hangingPunct="1"/>
            <a:r>
              <a:rPr smtClean="0"/>
              <a:t>Cognitive Task Analysis </a:t>
            </a:r>
            <a:br>
              <a:rPr smtClean="0"/>
            </a:br>
            <a:r>
              <a:rPr smtClean="0"/>
              <a:t>and Human Error Reduction</a:t>
            </a:r>
          </a:p>
        </p:txBody>
      </p:sp>
      <p:sp>
        <p:nvSpPr>
          <p:cNvPr id="4" name="TextBox 3"/>
          <p:cNvSpPr txBox="1"/>
          <p:nvPr/>
        </p:nvSpPr>
        <p:spPr>
          <a:xfrm>
            <a:off x="2743200" y="838200"/>
            <a:ext cx="3789363" cy="369888"/>
          </a:xfrm>
          <a:prstGeom prst="rect">
            <a:avLst/>
          </a:prstGeom>
          <a:noFill/>
        </p:spPr>
        <p:txBody>
          <a:bodyPr wrap="none">
            <a:spAutoFit/>
          </a:bodyPr>
          <a:lstStyle/>
          <a:p>
            <a:pPr>
              <a:defRPr/>
            </a:pPr>
            <a:r>
              <a:rPr lang="en-US" dirty="0">
                <a:solidFill>
                  <a:schemeClr val="accent1">
                    <a:lumMod val="75000"/>
                  </a:schemeClr>
                </a:solidFill>
                <a:ea typeface="+mn-ea"/>
              </a:rPr>
              <a:t>APCHI &amp; ERGOFTURE 2010, Bali.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US" smtClean="0"/>
              <a:t>Don’t Drink and Drive</a:t>
            </a:r>
          </a:p>
        </p:txBody>
      </p:sp>
      <p:sp>
        <p:nvSpPr>
          <p:cNvPr id="176131" name="Slide Number Placeholder 7"/>
          <p:cNvSpPr>
            <a:spLocks noGrp="1"/>
          </p:cNvSpPr>
          <p:nvPr>
            <p:ph type="sldNum" sz="quarter" idx="12"/>
          </p:nvPr>
        </p:nvSpPr>
        <p:spPr bwMode="auto">
          <a:ln>
            <a:round/>
            <a:headEnd/>
            <a:tailEnd/>
          </a:ln>
        </p:spPr>
        <p:txBody>
          <a:bodyPr/>
          <a:lstStyle/>
          <a:p>
            <a:fld id="{641D9810-E285-49D6-85C9-5FC09367BDDD}" type="slidenum">
              <a:rPr lang="en-US" smtClean="0"/>
              <a:pPr/>
              <a:t>10</a:t>
            </a:fld>
            <a:endParaRPr lang="en-US" smtClean="0"/>
          </a:p>
        </p:txBody>
      </p:sp>
      <p:pic>
        <p:nvPicPr>
          <p:cNvPr id="176132" name="Picture 2" descr="C:\Program Files\Microsoft Office\MEDIA\CAGCAT10\j0212957.wmf"/>
          <p:cNvPicPr>
            <a:picLocks noChangeAspect="1" noChangeArrowheads="1"/>
          </p:cNvPicPr>
          <p:nvPr/>
        </p:nvPicPr>
        <p:blipFill>
          <a:blip r:embed="rId3" cstate="print"/>
          <a:srcRect/>
          <a:stretch>
            <a:fillRect/>
          </a:stretch>
        </p:blipFill>
        <p:spPr bwMode="auto">
          <a:xfrm rot="1819109">
            <a:off x="6945313" y="4535488"/>
            <a:ext cx="1249362" cy="682625"/>
          </a:xfrm>
          <a:prstGeom prst="rect">
            <a:avLst/>
          </a:prstGeom>
          <a:noFill/>
          <a:ln w="9525">
            <a:noFill/>
            <a:miter lim="800000"/>
            <a:headEnd/>
            <a:tailEnd/>
          </a:ln>
        </p:spPr>
      </p:pic>
      <p:sp>
        <p:nvSpPr>
          <p:cNvPr id="15" name="Arc 14"/>
          <p:cNvSpPr/>
          <p:nvPr/>
        </p:nvSpPr>
        <p:spPr>
          <a:xfrm rot="18626293">
            <a:off x="569119" y="1718469"/>
            <a:ext cx="7242175" cy="7640637"/>
          </a:xfrm>
          <a:prstGeom prst="arc">
            <a:avLst>
              <a:gd name="adj1" fmla="val 16200000"/>
              <a:gd name="adj2" fmla="val 833472"/>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Arc 15"/>
          <p:cNvSpPr/>
          <p:nvPr/>
        </p:nvSpPr>
        <p:spPr>
          <a:xfrm rot="18626293">
            <a:off x="516731" y="2713832"/>
            <a:ext cx="7242175" cy="7640638"/>
          </a:xfrm>
          <a:prstGeom prst="arc">
            <a:avLst>
              <a:gd name="adj1" fmla="val 16200000"/>
              <a:gd name="adj2" fmla="val 833472"/>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Arc 16"/>
          <p:cNvSpPr/>
          <p:nvPr/>
        </p:nvSpPr>
        <p:spPr>
          <a:xfrm rot="18626293">
            <a:off x="492919" y="3394869"/>
            <a:ext cx="7242175" cy="7640637"/>
          </a:xfrm>
          <a:prstGeom prst="arc">
            <a:avLst>
              <a:gd name="adj1" fmla="val 16200000"/>
              <a:gd name="adj2" fmla="val 833472"/>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Freeform 17"/>
          <p:cNvSpPr/>
          <p:nvPr/>
        </p:nvSpPr>
        <p:spPr>
          <a:xfrm rot="766809">
            <a:off x="2419350" y="2941638"/>
            <a:ext cx="4668838" cy="1044575"/>
          </a:xfrm>
          <a:custGeom>
            <a:avLst/>
            <a:gdLst>
              <a:gd name="connsiteX0" fmla="*/ 3997235 w 3997235"/>
              <a:gd name="connsiteY0" fmla="*/ 1045028 h 1045028"/>
              <a:gd name="connsiteX1" fmla="*/ 3814355 w 3997235"/>
              <a:gd name="connsiteY1" fmla="*/ 875211 h 1045028"/>
              <a:gd name="connsiteX2" fmla="*/ 3775166 w 3997235"/>
              <a:gd name="connsiteY2" fmla="*/ 849085 h 1045028"/>
              <a:gd name="connsiteX3" fmla="*/ 3696789 w 3997235"/>
              <a:gd name="connsiteY3" fmla="*/ 822960 h 1045028"/>
              <a:gd name="connsiteX4" fmla="*/ 3657600 w 3997235"/>
              <a:gd name="connsiteY4" fmla="*/ 809897 h 1045028"/>
              <a:gd name="connsiteX5" fmla="*/ 3592286 w 3997235"/>
              <a:gd name="connsiteY5" fmla="*/ 731520 h 1045028"/>
              <a:gd name="connsiteX6" fmla="*/ 3579223 w 3997235"/>
              <a:gd name="connsiteY6" fmla="*/ 692331 h 1045028"/>
              <a:gd name="connsiteX7" fmla="*/ 3540035 w 3997235"/>
              <a:gd name="connsiteY7" fmla="*/ 666205 h 1045028"/>
              <a:gd name="connsiteX8" fmla="*/ 3526972 w 3997235"/>
              <a:gd name="connsiteY8" fmla="*/ 627017 h 1045028"/>
              <a:gd name="connsiteX9" fmla="*/ 3448595 w 3997235"/>
              <a:gd name="connsiteY9" fmla="*/ 548640 h 1045028"/>
              <a:gd name="connsiteX10" fmla="*/ 3422469 w 3997235"/>
              <a:gd name="connsiteY10" fmla="*/ 470263 h 1045028"/>
              <a:gd name="connsiteX11" fmla="*/ 3331029 w 3997235"/>
              <a:gd name="connsiteY11" fmla="*/ 418011 h 1045028"/>
              <a:gd name="connsiteX12" fmla="*/ 3278778 w 3997235"/>
              <a:gd name="connsiteY12" fmla="*/ 404948 h 1045028"/>
              <a:gd name="connsiteX13" fmla="*/ 3239589 w 3997235"/>
              <a:gd name="connsiteY13" fmla="*/ 391885 h 1045028"/>
              <a:gd name="connsiteX14" fmla="*/ 3161212 w 3997235"/>
              <a:gd name="connsiteY14" fmla="*/ 313508 h 1045028"/>
              <a:gd name="connsiteX15" fmla="*/ 3108960 w 3997235"/>
              <a:gd name="connsiteY15" fmla="*/ 261257 h 1045028"/>
              <a:gd name="connsiteX16" fmla="*/ 3004458 w 3997235"/>
              <a:gd name="connsiteY16" fmla="*/ 209005 h 1045028"/>
              <a:gd name="connsiteX17" fmla="*/ 2952206 w 3997235"/>
              <a:gd name="connsiteY17" fmla="*/ 182880 h 1045028"/>
              <a:gd name="connsiteX18" fmla="*/ 2834640 w 3997235"/>
              <a:gd name="connsiteY18" fmla="*/ 195943 h 1045028"/>
              <a:gd name="connsiteX19" fmla="*/ 2782389 w 3997235"/>
              <a:gd name="connsiteY19" fmla="*/ 222068 h 1045028"/>
              <a:gd name="connsiteX20" fmla="*/ 2717075 w 3997235"/>
              <a:gd name="connsiteY20" fmla="*/ 209005 h 1045028"/>
              <a:gd name="connsiteX21" fmla="*/ 2586446 w 3997235"/>
              <a:gd name="connsiteY21" fmla="*/ 182880 h 1045028"/>
              <a:gd name="connsiteX22" fmla="*/ 2364378 w 3997235"/>
              <a:gd name="connsiteY22" fmla="*/ 169817 h 1045028"/>
              <a:gd name="connsiteX23" fmla="*/ 1867989 w 3997235"/>
              <a:gd name="connsiteY23" fmla="*/ 169817 h 1045028"/>
              <a:gd name="connsiteX24" fmla="*/ 1815738 w 3997235"/>
              <a:gd name="connsiteY24" fmla="*/ 156754 h 1045028"/>
              <a:gd name="connsiteX25" fmla="*/ 1737360 w 3997235"/>
              <a:gd name="connsiteY25" fmla="*/ 104503 h 1045028"/>
              <a:gd name="connsiteX26" fmla="*/ 1632858 w 3997235"/>
              <a:gd name="connsiteY26" fmla="*/ 39188 h 1045028"/>
              <a:gd name="connsiteX27" fmla="*/ 1606732 w 3997235"/>
              <a:gd name="connsiteY27" fmla="*/ 0 h 1045028"/>
              <a:gd name="connsiteX28" fmla="*/ 1084218 w 3997235"/>
              <a:gd name="connsiteY28" fmla="*/ 13063 h 1045028"/>
              <a:gd name="connsiteX29" fmla="*/ 901338 w 3997235"/>
              <a:gd name="connsiteY29" fmla="*/ 39188 h 1045028"/>
              <a:gd name="connsiteX30" fmla="*/ 862149 w 3997235"/>
              <a:gd name="connsiteY30" fmla="*/ 52251 h 1045028"/>
              <a:gd name="connsiteX31" fmla="*/ 796835 w 3997235"/>
              <a:gd name="connsiteY31" fmla="*/ 65314 h 1045028"/>
              <a:gd name="connsiteX32" fmla="*/ 718458 w 3997235"/>
              <a:gd name="connsiteY32" fmla="*/ 130628 h 1045028"/>
              <a:gd name="connsiteX33" fmla="*/ 692332 w 3997235"/>
              <a:gd name="connsiteY33" fmla="*/ 169817 h 1045028"/>
              <a:gd name="connsiteX34" fmla="*/ 653143 w 3997235"/>
              <a:gd name="connsiteY34" fmla="*/ 182880 h 1045028"/>
              <a:gd name="connsiteX35" fmla="*/ 535578 w 3997235"/>
              <a:gd name="connsiteY35" fmla="*/ 195943 h 1045028"/>
              <a:gd name="connsiteX36" fmla="*/ 509452 w 3997235"/>
              <a:gd name="connsiteY36" fmla="*/ 235131 h 1045028"/>
              <a:gd name="connsiteX37" fmla="*/ 483326 w 3997235"/>
              <a:gd name="connsiteY37" fmla="*/ 326571 h 1045028"/>
              <a:gd name="connsiteX38" fmla="*/ 444138 w 3997235"/>
              <a:gd name="connsiteY38" fmla="*/ 431074 h 1045028"/>
              <a:gd name="connsiteX39" fmla="*/ 391886 w 3997235"/>
              <a:gd name="connsiteY39" fmla="*/ 444137 h 1045028"/>
              <a:gd name="connsiteX40" fmla="*/ 352698 w 3997235"/>
              <a:gd name="connsiteY40" fmla="*/ 457200 h 1045028"/>
              <a:gd name="connsiteX41" fmla="*/ 0 w 3997235"/>
              <a:gd name="connsiteY41" fmla="*/ 535577 h 10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97235" h="1045028">
                <a:moveTo>
                  <a:pt x="3997235" y="1045028"/>
                </a:moveTo>
                <a:cubicBezTo>
                  <a:pt x="3871873" y="903996"/>
                  <a:pt x="3936357" y="956547"/>
                  <a:pt x="3814355" y="875211"/>
                </a:cubicBezTo>
                <a:cubicBezTo>
                  <a:pt x="3801292" y="866502"/>
                  <a:pt x="3790060" y="854050"/>
                  <a:pt x="3775166" y="849085"/>
                </a:cubicBezTo>
                <a:lnTo>
                  <a:pt x="3696789" y="822960"/>
                </a:lnTo>
                <a:lnTo>
                  <a:pt x="3657600" y="809897"/>
                </a:lnTo>
                <a:cubicBezTo>
                  <a:pt x="3628713" y="781009"/>
                  <a:pt x="3610471" y="767890"/>
                  <a:pt x="3592286" y="731520"/>
                </a:cubicBezTo>
                <a:cubicBezTo>
                  <a:pt x="3586128" y="719204"/>
                  <a:pt x="3587825" y="703083"/>
                  <a:pt x="3579223" y="692331"/>
                </a:cubicBezTo>
                <a:cubicBezTo>
                  <a:pt x="3569416" y="680072"/>
                  <a:pt x="3553098" y="674914"/>
                  <a:pt x="3540035" y="666205"/>
                </a:cubicBezTo>
                <a:cubicBezTo>
                  <a:pt x="3535681" y="653142"/>
                  <a:pt x="3535426" y="637886"/>
                  <a:pt x="3526972" y="627017"/>
                </a:cubicBezTo>
                <a:cubicBezTo>
                  <a:pt x="3504288" y="597853"/>
                  <a:pt x="3448595" y="548640"/>
                  <a:pt x="3448595" y="548640"/>
                </a:cubicBezTo>
                <a:cubicBezTo>
                  <a:pt x="3439886" y="522514"/>
                  <a:pt x="3445383" y="485539"/>
                  <a:pt x="3422469" y="470263"/>
                </a:cubicBezTo>
                <a:cubicBezTo>
                  <a:pt x="3389985" y="448607"/>
                  <a:pt x="3368910" y="432217"/>
                  <a:pt x="3331029" y="418011"/>
                </a:cubicBezTo>
                <a:cubicBezTo>
                  <a:pt x="3314219" y="411707"/>
                  <a:pt x="3296040" y="409880"/>
                  <a:pt x="3278778" y="404948"/>
                </a:cubicBezTo>
                <a:cubicBezTo>
                  <a:pt x="3265538" y="401165"/>
                  <a:pt x="3252652" y="396239"/>
                  <a:pt x="3239589" y="391885"/>
                </a:cubicBezTo>
                <a:lnTo>
                  <a:pt x="3161212" y="313508"/>
                </a:lnTo>
                <a:cubicBezTo>
                  <a:pt x="3143795" y="296091"/>
                  <a:pt x="3130991" y="272273"/>
                  <a:pt x="3108960" y="261257"/>
                </a:cubicBezTo>
                <a:lnTo>
                  <a:pt x="3004458" y="209005"/>
                </a:lnTo>
                <a:lnTo>
                  <a:pt x="2952206" y="182880"/>
                </a:lnTo>
                <a:cubicBezTo>
                  <a:pt x="2913017" y="187234"/>
                  <a:pt x="2873060" y="187077"/>
                  <a:pt x="2834640" y="195943"/>
                </a:cubicBezTo>
                <a:cubicBezTo>
                  <a:pt x="2815666" y="200322"/>
                  <a:pt x="2801743" y="219918"/>
                  <a:pt x="2782389" y="222068"/>
                </a:cubicBezTo>
                <a:cubicBezTo>
                  <a:pt x="2760322" y="224520"/>
                  <a:pt x="2738749" y="213821"/>
                  <a:pt x="2717075" y="209005"/>
                </a:cubicBezTo>
                <a:cubicBezTo>
                  <a:pt x="2661510" y="196658"/>
                  <a:pt x="2649511" y="188364"/>
                  <a:pt x="2586446" y="182880"/>
                </a:cubicBezTo>
                <a:cubicBezTo>
                  <a:pt x="2512574" y="176456"/>
                  <a:pt x="2438401" y="174171"/>
                  <a:pt x="2364378" y="169817"/>
                </a:cubicBezTo>
                <a:cubicBezTo>
                  <a:pt x="2118340" y="185195"/>
                  <a:pt x="2144501" y="191087"/>
                  <a:pt x="1867989" y="169817"/>
                </a:cubicBezTo>
                <a:cubicBezTo>
                  <a:pt x="1850089" y="168440"/>
                  <a:pt x="1833155" y="161108"/>
                  <a:pt x="1815738" y="156754"/>
                </a:cubicBezTo>
                <a:cubicBezTo>
                  <a:pt x="1789612" y="139337"/>
                  <a:pt x="1765444" y="118545"/>
                  <a:pt x="1737360" y="104503"/>
                </a:cubicBezTo>
                <a:cubicBezTo>
                  <a:pt x="1695969" y="83807"/>
                  <a:pt x="1666774" y="73104"/>
                  <a:pt x="1632858" y="39188"/>
                </a:cubicBezTo>
                <a:cubicBezTo>
                  <a:pt x="1621757" y="28087"/>
                  <a:pt x="1615441" y="13063"/>
                  <a:pt x="1606732" y="0"/>
                </a:cubicBezTo>
                <a:lnTo>
                  <a:pt x="1084218" y="13063"/>
                </a:lnTo>
                <a:cubicBezTo>
                  <a:pt x="1059874" y="14077"/>
                  <a:pt x="934036" y="31922"/>
                  <a:pt x="901338" y="39188"/>
                </a:cubicBezTo>
                <a:cubicBezTo>
                  <a:pt x="887896" y="42175"/>
                  <a:pt x="875507" y="48911"/>
                  <a:pt x="862149" y="52251"/>
                </a:cubicBezTo>
                <a:cubicBezTo>
                  <a:pt x="840609" y="57636"/>
                  <a:pt x="818606" y="60960"/>
                  <a:pt x="796835" y="65314"/>
                </a:cubicBezTo>
                <a:cubicBezTo>
                  <a:pt x="758302" y="91002"/>
                  <a:pt x="749889" y="92911"/>
                  <a:pt x="718458" y="130628"/>
                </a:cubicBezTo>
                <a:cubicBezTo>
                  <a:pt x="708407" y="142689"/>
                  <a:pt x="704591" y="160009"/>
                  <a:pt x="692332" y="169817"/>
                </a:cubicBezTo>
                <a:cubicBezTo>
                  <a:pt x="681580" y="178419"/>
                  <a:pt x="666725" y="180616"/>
                  <a:pt x="653143" y="182880"/>
                </a:cubicBezTo>
                <a:cubicBezTo>
                  <a:pt x="614250" y="189362"/>
                  <a:pt x="574766" y="191589"/>
                  <a:pt x="535578" y="195943"/>
                </a:cubicBezTo>
                <a:cubicBezTo>
                  <a:pt x="526869" y="209006"/>
                  <a:pt x="516473" y="221089"/>
                  <a:pt x="509452" y="235131"/>
                </a:cubicBezTo>
                <a:cubicBezTo>
                  <a:pt x="500724" y="252586"/>
                  <a:pt x="486674" y="311505"/>
                  <a:pt x="483326" y="326571"/>
                </a:cubicBezTo>
                <a:cubicBezTo>
                  <a:pt x="476897" y="355499"/>
                  <a:pt x="475710" y="410026"/>
                  <a:pt x="444138" y="431074"/>
                </a:cubicBezTo>
                <a:cubicBezTo>
                  <a:pt x="429200" y="441033"/>
                  <a:pt x="409149" y="439205"/>
                  <a:pt x="391886" y="444137"/>
                </a:cubicBezTo>
                <a:cubicBezTo>
                  <a:pt x="378647" y="447920"/>
                  <a:pt x="366107" y="454071"/>
                  <a:pt x="352698" y="457200"/>
                </a:cubicBezTo>
                <a:cubicBezTo>
                  <a:pt x="235415" y="484566"/>
                  <a:pt x="0" y="535577"/>
                  <a:pt x="0" y="535577"/>
                </a:cubicBezTo>
              </a:path>
            </a:pathLst>
          </a:custGeom>
          <a:ln w="38100">
            <a:prstDash val="dash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176137" name="Picture 2" descr="C:\Documents and Settings\Brian Peacock\Local Settings\Temporary Internet Files\Content.IE5\AJGRZ2A5\MC900215556[1].wmf"/>
          <p:cNvPicPr>
            <a:picLocks noChangeAspect="1" noChangeArrowheads="1"/>
          </p:cNvPicPr>
          <p:nvPr/>
        </p:nvPicPr>
        <p:blipFill>
          <a:blip r:embed="rId4" cstate="print"/>
          <a:srcRect/>
          <a:stretch>
            <a:fillRect/>
          </a:stretch>
        </p:blipFill>
        <p:spPr bwMode="auto">
          <a:xfrm rot="8823392" flipV="1">
            <a:off x="-128588" y="2994025"/>
            <a:ext cx="2355851" cy="106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smtClean="0"/>
              <a:t>CTA Methods</a:t>
            </a:r>
          </a:p>
        </p:txBody>
      </p:sp>
      <p:sp>
        <p:nvSpPr>
          <p:cNvPr id="97283" name="Content Placeholder 2"/>
          <p:cNvSpPr>
            <a:spLocks noGrp="1"/>
          </p:cNvSpPr>
          <p:nvPr>
            <p:ph sz="quarter" idx="1"/>
          </p:nvPr>
        </p:nvSpPr>
        <p:spPr>
          <a:xfrm>
            <a:off x="914400" y="1447800"/>
            <a:ext cx="7772400" cy="1371600"/>
          </a:xfrm>
        </p:spPr>
        <p:txBody>
          <a:bodyPr/>
          <a:lstStyle/>
          <a:p>
            <a:r>
              <a:rPr lang="en-US" sz="2800" smtClean="0"/>
              <a:t>Fourth family introduced by Wei and Salvendy (2004 </a:t>
            </a:r>
          </a:p>
          <a:p>
            <a:pPr lvl="1"/>
            <a:r>
              <a:rPr lang="en-US" sz="2800" smtClean="0"/>
              <a:t>formal models—which use simulations to model tasks in the cognitive domain.</a:t>
            </a:r>
          </a:p>
          <a:p>
            <a:endParaRPr lang="en-US" smtClean="0"/>
          </a:p>
        </p:txBody>
      </p:sp>
      <p:sp>
        <p:nvSpPr>
          <p:cNvPr id="97284" name="Slide Number Placeholder 3"/>
          <p:cNvSpPr>
            <a:spLocks noGrp="1"/>
          </p:cNvSpPr>
          <p:nvPr>
            <p:ph type="sldNum" sz="quarter" idx="12"/>
          </p:nvPr>
        </p:nvSpPr>
        <p:spPr bwMode="auto">
          <a:ln>
            <a:round/>
            <a:headEnd/>
            <a:tailEnd/>
          </a:ln>
        </p:spPr>
        <p:txBody>
          <a:bodyPr/>
          <a:lstStyle/>
          <a:p>
            <a:fld id="{3A818D9F-33FB-41C3-8459-962DCDAE90ED}" type="slidenum">
              <a:rPr lang="en-US" smtClean="0"/>
              <a:pPr/>
              <a:t>100</a:t>
            </a:fld>
            <a:endParaRPr lang="en-US" smtClean="0"/>
          </a:p>
        </p:txBody>
      </p:sp>
      <p:sp>
        <p:nvSpPr>
          <p:cNvPr id="5" name="Isosceles Triangle 4"/>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3600" b="1">
                <a:solidFill>
                  <a:srgbClr val="002060"/>
                </a:solidFill>
                <a:ea typeface="ＭＳ Ｐゴシック" charset="-128"/>
              </a:rPr>
              <a:t>CTA</a:t>
            </a:r>
          </a:p>
          <a:p>
            <a:pPr algn="ctr">
              <a:defRPr/>
            </a:pPr>
            <a:endParaRPr lang="en-US" sz="4400" b="1">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smtClean="0"/>
              <a:t>CTA procedure</a:t>
            </a:r>
          </a:p>
        </p:txBody>
      </p:sp>
      <p:sp>
        <p:nvSpPr>
          <p:cNvPr id="98307" name="Content Placeholder 2"/>
          <p:cNvSpPr>
            <a:spLocks noGrp="1"/>
          </p:cNvSpPr>
          <p:nvPr>
            <p:ph sz="quarter" idx="1"/>
          </p:nvPr>
        </p:nvSpPr>
        <p:spPr/>
        <p:txBody>
          <a:bodyPr/>
          <a:lstStyle/>
          <a:p>
            <a:pPr>
              <a:buFont typeface="Wingdings 2" charset="2"/>
              <a:buNone/>
            </a:pPr>
            <a:r>
              <a:rPr lang="en-US" smtClean="0"/>
              <a:t>Most of the dominant CTA methods are performed in the following sequence:</a:t>
            </a:r>
          </a:p>
          <a:p>
            <a:pPr marL="788988" lvl="1" indent="-514350">
              <a:buFont typeface="Franklin Gothic Book" charset="0"/>
              <a:buAutoNum type="arabicPeriod"/>
            </a:pPr>
            <a:r>
              <a:rPr lang="en-US" sz="2900" smtClean="0"/>
              <a:t>Collect preliminary knowledge</a:t>
            </a:r>
          </a:p>
          <a:p>
            <a:pPr marL="788988" lvl="1" indent="-514350">
              <a:buFont typeface="Franklin Gothic Book" charset="0"/>
              <a:buAutoNum type="arabicPeriod"/>
            </a:pPr>
            <a:r>
              <a:rPr lang="en-US" sz="2900" smtClean="0"/>
              <a:t>Identify knowledge representations</a:t>
            </a:r>
          </a:p>
          <a:p>
            <a:pPr marL="788988" lvl="1" indent="-514350">
              <a:buFont typeface="Franklin Gothic Book" charset="0"/>
              <a:buAutoNum type="arabicPeriod"/>
            </a:pPr>
            <a:r>
              <a:rPr lang="en-US" sz="2900" smtClean="0"/>
              <a:t>Apply focused knowledge elicitation methods</a:t>
            </a:r>
          </a:p>
          <a:p>
            <a:pPr marL="788988" lvl="1" indent="-514350">
              <a:buFont typeface="Franklin Gothic Book" charset="0"/>
              <a:buAutoNum type="arabicPeriod"/>
            </a:pPr>
            <a:r>
              <a:rPr lang="en-US" sz="2900" smtClean="0"/>
              <a:t>Analyze and verify data acquired</a:t>
            </a:r>
          </a:p>
          <a:p>
            <a:pPr marL="788988" lvl="1" indent="-514350">
              <a:buFont typeface="Franklin Gothic Book" charset="0"/>
              <a:buAutoNum type="arabicPeriod"/>
            </a:pPr>
            <a:r>
              <a:rPr lang="en-US" sz="2900" smtClean="0"/>
              <a:t>Format results for the intended application</a:t>
            </a:r>
          </a:p>
          <a:p>
            <a:endParaRPr lang="en-US" smtClean="0"/>
          </a:p>
          <a:p>
            <a:pPr algn="r">
              <a:buFont typeface="Wingdings 2" charset="2"/>
              <a:buNone/>
            </a:pPr>
            <a:r>
              <a:rPr lang="en-US" sz="2100" smtClean="0"/>
              <a:t>Clark, et al (2006), “Cognitive Task Analysis”</a:t>
            </a:r>
          </a:p>
          <a:p>
            <a:endParaRPr lang="en-US" smtClean="0"/>
          </a:p>
        </p:txBody>
      </p:sp>
      <p:sp>
        <p:nvSpPr>
          <p:cNvPr id="98308" name="Slide Number Placeholder 3"/>
          <p:cNvSpPr>
            <a:spLocks noGrp="1"/>
          </p:cNvSpPr>
          <p:nvPr>
            <p:ph type="sldNum" sz="quarter" idx="12"/>
          </p:nvPr>
        </p:nvSpPr>
        <p:spPr bwMode="auto">
          <a:ln>
            <a:round/>
            <a:headEnd/>
            <a:tailEnd/>
          </a:ln>
        </p:spPr>
        <p:txBody>
          <a:bodyPr/>
          <a:lstStyle/>
          <a:p>
            <a:fld id="{8EA0D4F1-EF5C-4F7B-B312-12084F3A072C}" type="slidenum">
              <a:rPr lang="en-US" smtClean="0"/>
              <a:pPr/>
              <a:t>101</a:t>
            </a:fld>
            <a:endParaRPr lang="en-US" smtClean="0"/>
          </a:p>
        </p:txBody>
      </p:sp>
      <p:sp>
        <p:nvSpPr>
          <p:cNvPr id="5" name="Isosceles Triangle 4"/>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3600" b="1">
                <a:solidFill>
                  <a:srgbClr val="002060"/>
                </a:solidFill>
                <a:ea typeface="ＭＳ Ｐゴシック" charset="-128"/>
              </a:rPr>
              <a:t>CTA</a:t>
            </a:r>
          </a:p>
          <a:p>
            <a:pPr algn="ctr">
              <a:defRPr/>
            </a:pPr>
            <a:endParaRPr lang="en-US" sz="4400" b="1">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t>CTA procedure</a:t>
            </a:r>
          </a:p>
        </p:txBody>
      </p:sp>
      <p:sp>
        <p:nvSpPr>
          <p:cNvPr id="99331" name="Content Placeholder 2"/>
          <p:cNvSpPr>
            <a:spLocks noGrp="1"/>
          </p:cNvSpPr>
          <p:nvPr>
            <p:ph sz="quarter" idx="1"/>
          </p:nvPr>
        </p:nvSpPr>
        <p:spPr>
          <a:xfrm>
            <a:off x="838200" y="1600200"/>
            <a:ext cx="7772400" cy="5410200"/>
          </a:xfrm>
        </p:spPr>
        <p:txBody>
          <a:bodyPr/>
          <a:lstStyle/>
          <a:p>
            <a:pPr>
              <a:lnSpc>
                <a:spcPct val="80000"/>
              </a:lnSpc>
              <a:buFont typeface="Wingdings 2" charset="2"/>
              <a:buNone/>
            </a:pPr>
            <a:r>
              <a:rPr lang="en-US" sz="2000" smtClean="0"/>
              <a:t> </a:t>
            </a:r>
            <a:r>
              <a:rPr lang="en-US" sz="2800" b="1" smtClean="0"/>
              <a:t>1.  Collect preliminary knowledge</a:t>
            </a:r>
            <a:br>
              <a:rPr lang="en-US" sz="2800" b="1" smtClean="0"/>
            </a:br>
            <a:endParaRPr lang="en-US" sz="2800" b="1" smtClean="0"/>
          </a:p>
          <a:p>
            <a:pPr marL="788988" lvl="1" indent="-514350">
              <a:lnSpc>
                <a:spcPct val="80000"/>
              </a:lnSpc>
            </a:pPr>
            <a:r>
              <a:rPr lang="en-US" sz="2100" smtClean="0"/>
              <a:t>Sequence of tasks that will become the focus of the CTA are analysed</a:t>
            </a:r>
          </a:p>
          <a:p>
            <a:pPr marL="788988" lvl="1" indent="-514350">
              <a:lnSpc>
                <a:spcPct val="80000"/>
              </a:lnSpc>
            </a:pPr>
            <a:r>
              <a:rPr lang="en-US" sz="2100" smtClean="0"/>
              <a:t>Analysts attempt to become generally familiar with the knowledge domain and identify experts to participate in the knowledge elicitation process. Knowledge analysts should be generally familiar with the content, system, or procedures being analyzed.</a:t>
            </a:r>
          </a:p>
          <a:p>
            <a:pPr marL="788988" lvl="1" indent="-514350">
              <a:lnSpc>
                <a:spcPct val="80000"/>
              </a:lnSpc>
            </a:pPr>
            <a:r>
              <a:rPr lang="en-US" sz="2100" smtClean="0"/>
              <a:t>Interview 2-3 subject matter experts, separately to avoid premature consensus regarding the knowledge and skills necessary for effective performance.</a:t>
            </a:r>
          </a:p>
          <a:p>
            <a:pPr marL="788988" lvl="1" indent="-514350">
              <a:lnSpc>
                <a:spcPct val="80000"/>
              </a:lnSpc>
            </a:pPr>
            <a:r>
              <a:rPr lang="en-US" sz="2100" smtClean="0"/>
              <a:t>Techniques typically used during this phase include document analysis,</a:t>
            </a:r>
          </a:p>
          <a:p>
            <a:pPr marL="788988" lvl="1" indent="-514350">
              <a:lnSpc>
                <a:spcPct val="80000"/>
              </a:lnSpc>
            </a:pPr>
            <a:r>
              <a:rPr lang="en-US" sz="2100" smtClean="0"/>
              <a:t>observation, and interviews (structured or unstructured). </a:t>
            </a:r>
          </a:p>
          <a:p>
            <a:pPr marL="788988" lvl="1" indent="-514350">
              <a:lnSpc>
                <a:spcPct val="80000"/>
              </a:lnSpc>
            </a:pPr>
            <a:r>
              <a:rPr lang="en-US" sz="2100" smtClean="0"/>
              <a:t>The analyst uses the results of this stage to identify the knowledge types and structures involved in performing the tasks.</a:t>
            </a:r>
          </a:p>
          <a:p>
            <a:pPr marL="788988" lvl="1" indent="-514350">
              <a:lnSpc>
                <a:spcPct val="80000"/>
              </a:lnSpc>
            </a:pPr>
            <a:endParaRPr lang="en-US" sz="2100" smtClean="0"/>
          </a:p>
          <a:p>
            <a:pPr>
              <a:lnSpc>
                <a:spcPct val="80000"/>
              </a:lnSpc>
            </a:pPr>
            <a:endParaRPr lang="en-US" sz="2000" smtClean="0"/>
          </a:p>
          <a:p>
            <a:pPr algn="r">
              <a:lnSpc>
                <a:spcPct val="80000"/>
              </a:lnSpc>
              <a:buFont typeface="Wingdings 2" charset="2"/>
              <a:buNone/>
            </a:pPr>
            <a:r>
              <a:rPr lang="en-US" sz="1600" smtClean="0"/>
              <a:t>Clark, et al (2008), “Cognitive Task Analysis”</a:t>
            </a:r>
          </a:p>
          <a:p>
            <a:pPr>
              <a:lnSpc>
                <a:spcPct val="80000"/>
              </a:lnSpc>
            </a:pPr>
            <a:endParaRPr lang="en-US" sz="2000" smtClean="0"/>
          </a:p>
        </p:txBody>
      </p:sp>
      <p:sp>
        <p:nvSpPr>
          <p:cNvPr id="99332" name="Slide Number Placeholder 3"/>
          <p:cNvSpPr>
            <a:spLocks noGrp="1"/>
          </p:cNvSpPr>
          <p:nvPr>
            <p:ph type="sldNum" sz="quarter" idx="12"/>
          </p:nvPr>
        </p:nvSpPr>
        <p:spPr bwMode="auto">
          <a:ln>
            <a:round/>
            <a:headEnd/>
            <a:tailEnd/>
          </a:ln>
        </p:spPr>
        <p:txBody>
          <a:bodyPr/>
          <a:lstStyle/>
          <a:p>
            <a:fld id="{88D1E929-7EEF-4FDC-9459-738F814F7EAF}" type="slidenum">
              <a:rPr lang="en-US" smtClean="0"/>
              <a:pPr/>
              <a:t>102</a:t>
            </a:fld>
            <a:endParaRPr lang="en-US" smtClean="0"/>
          </a:p>
        </p:txBody>
      </p:sp>
      <p:sp>
        <p:nvSpPr>
          <p:cNvPr id="5" name="Isosceles Triangle 4"/>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3600" b="1">
                <a:solidFill>
                  <a:srgbClr val="002060"/>
                </a:solidFill>
                <a:ea typeface="ＭＳ Ｐゴシック" charset="-128"/>
              </a:rPr>
              <a:t>CTA</a:t>
            </a:r>
          </a:p>
          <a:p>
            <a:pPr algn="ctr">
              <a:defRPr/>
            </a:pPr>
            <a:endParaRPr lang="en-US" sz="4400" b="1">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t>CTA procedure</a:t>
            </a:r>
          </a:p>
        </p:txBody>
      </p:sp>
      <p:sp>
        <p:nvSpPr>
          <p:cNvPr id="100355" name="Content Placeholder 2"/>
          <p:cNvSpPr>
            <a:spLocks noGrp="1"/>
          </p:cNvSpPr>
          <p:nvPr>
            <p:ph sz="quarter" idx="1"/>
          </p:nvPr>
        </p:nvSpPr>
        <p:spPr>
          <a:xfrm>
            <a:off x="838200" y="1676400"/>
            <a:ext cx="7772400" cy="4953000"/>
          </a:xfrm>
        </p:spPr>
        <p:txBody>
          <a:bodyPr/>
          <a:lstStyle/>
          <a:p>
            <a:pPr>
              <a:lnSpc>
                <a:spcPct val="90000"/>
              </a:lnSpc>
              <a:buFont typeface="Wingdings 2" charset="2"/>
              <a:buNone/>
            </a:pPr>
            <a:r>
              <a:rPr lang="en-US" sz="2400" dirty="0" smtClean="0"/>
              <a:t> </a:t>
            </a:r>
            <a:r>
              <a:rPr lang="en-US" sz="2800" b="1" dirty="0" smtClean="0"/>
              <a:t>2. Identify knowledge representations</a:t>
            </a:r>
            <a:r>
              <a:rPr lang="en-US" sz="2700" b="1" dirty="0" smtClean="0"/>
              <a:t/>
            </a:r>
            <a:br>
              <a:rPr lang="en-US" sz="2700" b="1" dirty="0" smtClean="0"/>
            </a:br>
            <a:endParaRPr lang="en-US" sz="1500" b="1" dirty="0" smtClean="0"/>
          </a:p>
          <a:p>
            <a:pPr marL="1063625" lvl="2" indent="-514350">
              <a:lnSpc>
                <a:spcPct val="90000"/>
              </a:lnSpc>
            </a:pPr>
            <a:r>
              <a:rPr lang="en-US" sz="1900" dirty="0" smtClean="0"/>
              <a:t>Using information collected during the preliminary stage, examine</a:t>
            </a:r>
          </a:p>
          <a:p>
            <a:pPr marL="1063625" lvl="2" indent="-514350">
              <a:lnSpc>
                <a:spcPct val="90000"/>
              </a:lnSpc>
            </a:pPr>
            <a:r>
              <a:rPr lang="en-US" sz="1900" dirty="0" smtClean="0"/>
              <a:t>each task to identify sub-tasks and types of knowledge required to perform it. </a:t>
            </a:r>
          </a:p>
          <a:p>
            <a:pPr marL="1063625" lvl="2" indent="-514350">
              <a:lnSpc>
                <a:spcPct val="90000"/>
              </a:lnSpc>
            </a:pPr>
            <a:r>
              <a:rPr lang="en-US" sz="1900" dirty="0" smtClean="0"/>
              <a:t>Most CTA approaches are organized around knowledge representations appropriate for the task, such as concept maps, flow charts, semantic nets, and so forth. These representations provide direction and order to latter stages in the CTA process because knowledge elicitation methods map directly to knowledge types.</a:t>
            </a:r>
          </a:p>
          <a:p>
            <a:pPr marL="1063625" lvl="2" indent="-514350">
              <a:lnSpc>
                <a:spcPct val="90000"/>
              </a:lnSpc>
            </a:pPr>
            <a:r>
              <a:rPr lang="en-US" sz="1900" dirty="0" smtClean="0"/>
              <a:t> Some are best used to elicit procedural knowledge, while others are more successful for capturing declarative knowledge (</a:t>
            </a:r>
            <a:r>
              <a:rPr lang="en-US" sz="1900" dirty="0" err="1" smtClean="0"/>
              <a:t>Chipman</a:t>
            </a:r>
            <a:r>
              <a:rPr lang="en-US" sz="1900" dirty="0" smtClean="0"/>
              <a:t> et al., 2000).</a:t>
            </a:r>
          </a:p>
          <a:p>
            <a:pPr marL="1063625" lvl="2" indent="-514350">
              <a:lnSpc>
                <a:spcPct val="90000"/>
              </a:lnSpc>
            </a:pPr>
            <a:r>
              <a:rPr lang="en-US" sz="1900" dirty="0" smtClean="0"/>
              <a:t> A learning hierarchy is one example of a method to organize the types of knowledge required to perform a task.</a:t>
            </a:r>
          </a:p>
          <a:p>
            <a:pPr>
              <a:lnSpc>
                <a:spcPct val="90000"/>
              </a:lnSpc>
              <a:buFont typeface="Wingdings 2" charset="2"/>
              <a:buAutoNum type="arabicPeriod" startAt="2"/>
            </a:pPr>
            <a:endParaRPr lang="en-US" sz="2400" dirty="0" smtClean="0"/>
          </a:p>
          <a:p>
            <a:pPr algn="r">
              <a:lnSpc>
                <a:spcPct val="90000"/>
              </a:lnSpc>
              <a:buFont typeface="Wingdings 2" charset="2"/>
              <a:buNone/>
            </a:pPr>
            <a:r>
              <a:rPr lang="en-US" sz="1900" dirty="0" smtClean="0"/>
              <a:t>Clark, et al (2008), “Cognitive Task Analysis”</a:t>
            </a:r>
          </a:p>
          <a:p>
            <a:pPr>
              <a:lnSpc>
                <a:spcPct val="90000"/>
              </a:lnSpc>
            </a:pPr>
            <a:endParaRPr lang="en-US" sz="2400" dirty="0" smtClean="0"/>
          </a:p>
        </p:txBody>
      </p:sp>
      <p:sp>
        <p:nvSpPr>
          <p:cNvPr id="100356" name="Slide Number Placeholder 3"/>
          <p:cNvSpPr>
            <a:spLocks noGrp="1"/>
          </p:cNvSpPr>
          <p:nvPr>
            <p:ph type="sldNum" sz="quarter" idx="12"/>
          </p:nvPr>
        </p:nvSpPr>
        <p:spPr bwMode="auto">
          <a:ln>
            <a:round/>
            <a:headEnd/>
            <a:tailEnd/>
          </a:ln>
        </p:spPr>
        <p:txBody>
          <a:bodyPr/>
          <a:lstStyle/>
          <a:p>
            <a:fld id="{298F2276-D11E-4478-AD17-3D8EA4897592}" type="slidenum">
              <a:rPr lang="en-US" smtClean="0"/>
              <a:pPr/>
              <a:t>103</a:t>
            </a:fld>
            <a:endParaRPr lang="en-US" smtClean="0"/>
          </a:p>
        </p:txBody>
      </p:sp>
      <p:sp>
        <p:nvSpPr>
          <p:cNvPr id="5" name="Isosceles Triangle 4"/>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3600" b="1">
                <a:solidFill>
                  <a:srgbClr val="002060"/>
                </a:solidFill>
                <a:ea typeface="ＭＳ Ｐゴシック" charset="-128"/>
              </a:rPr>
              <a:t>CTA</a:t>
            </a:r>
          </a:p>
          <a:p>
            <a:pPr algn="ctr">
              <a:defRPr/>
            </a:pPr>
            <a:endParaRPr lang="en-US" sz="4400" b="1">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mtClean="0"/>
              <a:t>CTA procedure</a:t>
            </a:r>
          </a:p>
        </p:txBody>
      </p:sp>
      <p:sp>
        <p:nvSpPr>
          <p:cNvPr id="101379" name="Content Placeholder 2"/>
          <p:cNvSpPr>
            <a:spLocks noGrp="1"/>
          </p:cNvSpPr>
          <p:nvPr>
            <p:ph sz="quarter" idx="1"/>
          </p:nvPr>
        </p:nvSpPr>
        <p:spPr>
          <a:xfrm>
            <a:off x="685800" y="1524000"/>
            <a:ext cx="7772400" cy="5410200"/>
          </a:xfrm>
        </p:spPr>
        <p:txBody>
          <a:bodyPr/>
          <a:lstStyle/>
          <a:p>
            <a:pPr>
              <a:buFont typeface="Wingdings 2" charset="2"/>
              <a:buNone/>
            </a:pPr>
            <a:r>
              <a:rPr lang="en-US" sz="2800" smtClean="0"/>
              <a:t> 3</a:t>
            </a:r>
            <a:r>
              <a:rPr lang="en-US" sz="2800" b="1" smtClean="0"/>
              <a:t>. Apply focused knowledge elicitation methods</a:t>
            </a:r>
            <a:r>
              <a:rPr lang="en-US" sz="3100" b="1" smtClean="0"/>
              <a:t/>
            </a:r>
            <a:br>
              <a:rPr lang="en-US" sz="3100" b="1" smtClean="0"/>
            </a:br>
            <a:endParaRPr lang="en-US" sz="1700" b="1" smtClean="0"/>
          </a:p>
          <a:p>
            <a:pPr marL="788988" lvl="1" indent="-514350"/>
            <a:r>
              <a:rPr lang="en-US" smtClean="0"/>
              <a:t>the analyst applies various techniques to collect the knowledge identified in the prior stage.</a:t>
            </a:r>
          </a:p>
          <a:p>
            <a:pPr marL="788988" lvl="1" indent="-514350"/>
            <a:r>
              <a:rPr lang="en-US" smtClean="0"/>
              <a:t>choose methods appropriate to the targeted knowledge type as determined by the knowledge representations identified for each task.</a:t>
            </a:r>
          </a:p>
          <a:p>
            <a:pPr marL="788988" lvl="1" indent="-514350"/>
            <a:r>
              <a:rPr lang="en-US" smtClean="0"/>
              <a:t>Knowledge elicitation methods include:</a:t>
            </a:r>
          </a:p>
          <a:p>
            <a:pPr marL="1063625" lvl="2" indent="-514350"/>
            <a:r>
              <a:rPr lang="en-US" smtClean="0"/>
              <a:t>Structured or semi-structured interviews</a:t>
            </a:r>
          </a:p>
          <a:p>
            <a:pPr marL="1063625" lvl="2" indent="-514350"/>
            <a:r>
              <a:rPr lang="en-US" smtClean="0"/>
              <a:t>Verbal Protocol analysis</a:t>
            </a:r>
          </a:p>
          <a:p>
            <a:pPr marL="1063625" lvl="2" indent="-514350"/>
            <a:r>
              <a:rPr lang="en-US" smtClean="0"/>
              <a:t>Critical Decision Method (Gary Klein)</a:t>
            </a:r>
          </a:p>
          <a:p>
            <a:pPr marL="1063625" lvl="2" indent="-514350"/>
            <a:r>
              <a:rPr lang="en-US" smtClean="0"/>
              <a:t>Applied Cognitive Task Analysis (ACTA) (Militello and Hutton)</a:t>
            </a:r>
          </a:p>
          <a:p>
            <a:pPr marL="788988" lvl="1" indent="-514350">
              <a:buFont typeface="Wingdings 2" charset="2"/>
              <a:buAutoNum type="arabicPeriod" startAt="2"/>
            </a:pPr>
            <a:endParaRPr lang="en-US" smtClean="0"/>
          </a:p>
          <a:p>
            <a:pPr algn="r">
              <a:buFont typeface="Wingdings 2" charset="2"/>
              <a:buNone/>
            </a:pPr>
            <a:r>
              <a:rPr lang="en-US" sz="2100" smtClean="0"/>
              <a:t>Clark, et al (2008), “Cognitive Task Analysis”</a:t>
            </a:r>
          </a:p>
          <a:p>
            <a:endParaRPr lang="en-US" smtClean="0"/>
          </a:p>
        </p:txBody>
      </p:sp>
      <p:sp>
        <p:nvSpPr>
          <p:cNvPr id="101380" name="Slide Number Placeholder 3"/>
          <p:cNvSpPr>
            <a:spLocks noGrp="1"/>
          </p:cNvSpPr>
          <p:nvPr>
            <p:ph type="sldNum" sz="quarter" idx="12"/>
          </p:nvPr>
        </p:nvSpPr>
        <p:spPr bwMode="auto">
          <a:ln>
            <a:round/>
            <a:headEnd/>
            <a:tailEnd/>
          </a:ln>
        </p:spPr>
        <p:txBody>
          <a:bodyPr/>
          <a:lstStyle/>
          <a:p>
            <a:fld id="{530F02CE-46F5-4CB2-ADBE-2FB1D9575C7E}" type="slidenum">
              <a:rPr lang="en-US" smtClean="0"/>
              <a:pPr/>
              <a:t>104</a:t>
            </a:fld>
            <a:endParaRPr lang="en-US" smtClean="0"/>
          </a:p>
        </p:txBody>
      </p:sp>
      <p:sp>
        <p:nvSpPr>
          <p:cNvPr id="5" name="Isosceles Triangle 4"/>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3600" b="1">
                <a:solidFill>
                  <a:srgbClr val="002060"/>
                </a:solidFill>
                <a:ea typeface="ＭＳ Ｐゴシック" charset="-128"/>
              </a:rPr>
              <a:t>CTA</a:t>
            </a:r>
          </a:p>
          <a:p>
            <a:pPr algn="ctr">
              <a:defRPr/>
            </a:pPr>
            <a:endParaRPr lang="en-US" sz="4400" b="1">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0"/>
            <a:ext cx="5181600" cy="1066800"/>
          </a:xfrm>
        </p:spPr>
        <p:txBody>
          <a:bodyPr/>
          <a:lstStyle/>
          <a:p>
            <a:r>
              <a:rPr lang="en-US" dirty="0" smtClean="0"/>
              <a:t>Verbal Protocol Analysis </a:t>
            </a:r>
          </a:p>
        </p:txBody>
      </p:sp>
      <p:sp>
        <p:nvSpPr>
          <p:cNvPr id="102403" name="Content Placeholder 2"/>
          <p:cNvSpPr>
            <a:spLocks noGrp="1"/>
          </p:cNvSpPr>
          <p:nvPr>
            <p:ph sz="quarter" idx="1"/>
          </p:nvPr>
        </p:nvSpPr>
        <p:spPr>
          <a:xfrm>
            <a:off x="1066800" y="2514600"/>
            <a:ext cx="7772400" cy="2590800"/>
          </a:xfrm>
        </p:spPr>
        <p:txBody>
          <a:bodyPr/>
          <a:lstStyle/>
          <a:p>
            <a:r>
              <a:rPr lang="en-US" dirty="0" smtClean="0"/>
              <a:t>Tie your shoelace or tie</a:t>
            </a:r>
          </a:p>
          <a:p>
            <a:r>
              <a:rPr lang="en-US" dirty="0" smtClean="0"/>
              <a:t>Navigate a sharp bend while driving</a:t>
            </a:r>
          </a:p>
          <a:p>
            <a:r>
              <a:rPr lang="en-US" dirty="0" smtClean="0"/>
              <a:t>Take a penalty kick</a:t>
            </a:r>
          </a:p>
          <a:p>
            <a:r>
              <a:rPr lang="en-US" dirty="0" smtClean="0"/>
              <a:t>Cook a meal</a:t>
            </a:r>
          </a:p>
          <a:p>
            <a:r>
              <a:rPr lang="en-US" dirty="0" smtClean="0"/>
              <a:t>Using your mobile phone for web surfing</a:t>
            </a:r>
          </a:p>
        </p:txBody>
      </p:sp>
      <p:sp>
        <p:nvSpPr>
          <p:cNvPr id="102404" name="Slide Number Placeholder 3"/>
          <p:cNvSpPr>
            <a:spLocks noGrp="1"/>
          </p:cNvSpPr>
          <p:nvPr>
            <p:ph type="sldNum" sz="quarter" idx="12"/>
          </p:nvPr>
        </p:nvSpPr>
        <p:spPr bwMode="auto">
          <a:ln>
            <a:round/>
            <a:headEnd/>
            <a:tailEnd/>
          </a:ln>
        </p:spPr>
        <p:txBody>
          <a:bodyPr/>
          <a:lstStyle/>
          <a:p>
            <a:fld id="{8335528B-FD97-4374-9986-E92902FAD161}" type="slidenum">
              <a:rPr lang="en-US" smtClean="0"/>
              <a:pPr/>
              <a:t>105</a:t>
            </a:fld>
            <a:endParaRPr lang="en-US" smtClean="0"/>
          </a:p>
        </p:txBody>
      </p:sp>
      <p:sp>
        <p:nvSpPr>
          <p:cNvPr id="102405" name="Rectangle 28"/>
          <p:cNvSpPr>
            <a:spLocks noChangeArrowheads="1"/>
          </p:cNvSpPr>
          <p:nvPr/>
        </p:nvSpPr>
        <p:spPr bwMode="auto">
          <a:xfrm>
            <a:off x="609600" y="1600200"/>
            <a:ext cx="8077200" cy="800100"/>
          </a:xfrm>
          <a:prstGeom prst="rect">
            <a:avLst/>
          </a:prstGeom>
          <a:noFill/>
          <a:ln w="9525">
            <a:noFill/>
            <a:miter lim="800000"/>
            <a:headEnd/>
            <a:tailEnd/>
          </a:ln>
        </p:spPr>
        <p:txBody>
          <a:bodyPr>
            <a:spAutoFit/>
          </a:bodyPr>
          <a:lstStyle/>
          <a:p>
            <a:r>
              <a:rPr lang="en-US" sz="2300">
                <a:solidFill>
                  <a:srgbClr val="696464"/>
                </a:solidFill>
                <a:latin typeface="Franklin Gothic Book" charset="0"/>
              </a:rPr>
              <a:t>Use verbal protocol analysis to develop procedures, instructions, checklists and improvisations</a:t>
            </a:r>
            <a:endParaRPr lang="en-US" sz="2300"/>
          </a:p>
        </p:txBody>
      </p:sp>
      <p:graphicFrame>
        <p:nvGraphicFramePr>
          <p:cNvPr id="6" name="Diagram 5"/>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CTA procedure</a:t>
            </a:r>
          </a:p>
        </p:txBody>
      </p:sp>
      <p:sp>
        <p:nvSpPr>
          <p:cNvPr id="103427" name="Content Placeholder 2"/>
          <p:cNvSpPr>
            <a:spLocks noGrp="1"/>
          </p:cNvSpPr>
          <p:nvPr>
            <p:ph sz="quarter" idx="1"/>
          </p:nvPr>
        </p:nvSpPr>
        <p:spPr>
          <a:xfrm>
            <a:off x="762000" y="1752600"/>
            <a:ext cx="7772400" cy="5410200"/>
          </a:xfrm>
        </p:spPr>
        <p:txBody>
          <a:bodyPr/>
          <a:lstStyle/>
          <a:p>
            <a:pPr>
              <a:buFont typeface="Wingdings 2" charset="2"/>
              <a:buNone/>
            </a:pPr>
            <a:r>
              <a:rPr lang="en-US" sz="2800" b="1" smtClean="0"/>
              <a:t> 4. Analyze and Verify Data Acquired</a:t>
            </a:r>
            <a:br>
              <a:rPr lang="en-US" sz="2800" b="1" smtClean="0"/>
            </a:br>
            <a:endParaRPr lang="en-US" sz="1000" b="1" smtClean="0"/>
          </a:p>
          <a:p>
            <a:pPr marL="788988" lvl="1" indent="-514350"/>
            <a:r>
              <a:rPr lang="en-US" sz="2200" smtClean="0"/>
              <a:t>Analyst code and format the results for verification, validation, and applicability for use in  their intended application. </a:t>
            </a:r>
          </a:p>
          <a:p>
            <a:pPr marL="788988" lvl="1" indent="-514350"/>
            <a:r>
              <a:rPr lang="en-US" sz="2200" smtClean="0"/>
              <a:t>Transcripts may be coded to summarize, categorize, and/or synthesize the collected data.</a:t>
            </a:r>
          </a:p>
          <a:p>
            <a:pPr marL="788988" lvl="1" indent="-514350"/>
            <a:r>
              <a:rPr lang="en-US" sz="2200" smtClean="0"/>
              <a:t>Formatted output is presented to the participating SMEs for</a:t>
            </a:r>
          </a:p>
          <a:p>
            <a:pPr marL="788988" lvl="1" indent="-514350"/>
            <a:r>
              <a:rPr lang="en-US" sz="2200" smtClean="0"/>
              <a:t>verification, refinement, and revision to ensure that the representations of tasks and their underlying cognitive components are complete and accurate. </a:t>
            </a:r>
          </a:p>
          <a:p>
            <a:pPr marL="788988" lvl="1" indent="-514350"/>
            <a:r>
              <a:rPr lang="en-US" sz="2200" smtClean="0"/>
              <a:t>The analyst should compare these with the output of other experts to validate that the results accurately reflect the desired knowledge representation.</a:t>
            </a:r>
          </a:p>
          <a:p>
            <a:pPr marL="788988" lvl="1" indent="-514350">
              <a:buFont typeface="Wingdings 2" charset="2"/>
              <a:buAutoNum type="arabicPeriod" startAt="2"/>
            </a:pPr>
            <a:endParaRPr lang="en-US" sz="2200" smtClean="0"/>
          </a:p>
          <a:p>
            <a:pPr algn="r">
              <a:buFont typeface="Wingdings 2" charset="2"/>
              <a:buNone/>
            </a:pPr>
            <a:r>
              <a:rPr lang="en-US" sz="1900" smtClean="0"/>
              <a:t>Clark, et al (2008), “Cognitive Task Analysis”</a:t>
            </a:r>
          </a:p>
          <a:p>
            <a:endParaRPr lang="en-US" sz="2400" smtClean="0"/>
          </a:p>
        </p:txBody>
      </p:sp>
      <p:sp>
        <p:nvSpPr>
          <p:cNvPr id="103428" name="Slide Number Placeholder 3"/>
          <p:cNvSpPr>
            <a:spLocks noGrp="1"/>
          </p:cNvSpPr>
          <p:nvPr>
            <p:ph type="sldNum" sz="quarter" idx="12"/>
          </p:nvPr>
        </p:nvSpPr>
        <p:spPr bwMode="auto">
          <a:ln>
            <a:round/>
            <a:headEnd/>
            <a:tailEnd/>
          </a:ln>
        </p:spPr>
        <p:txBody>
          <a:bodyPr/>
          <a:lstStyle/>
          <a:p>
            <a:fld id="{911556C9-0E55-44A7-B6FF-1A5CB832E62B}" type="slidenum">
              <a:rPr lang="en-US" smtClean="0"/>
              <a:pPr/>
              <a:t>106</a:t>
            </a:fld>
            <a:endParaRPr lang="en-US" smtClean="0"/>
          </a:p>
        </p:txBody>
      </p:sp>
      <p:sp>
        <p:nvSpPr>
          <p:cNvPr id="5" name="Isosceles Triangle 4"/>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3600" b="1">
                <a:solidFill>
                  <a:srgbClr val="002060"/>
                </a:solidFill>
                <a:ea typeface="ＭＳ Ｐゴシック" charset="-128"/>
              </a:rPr>
              <a:t>CTA</a:t>
            </a:r>
          </a:p>
          <a:p>
            <a:pPr algn="ctr">
              <a:defRPr/>
            </a:pPr>
            <a:endParaRPr lang="en-US" sz="4400" b="1">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mtClean="0"/>
              <a:t>CTA procedure</a:t>
            </a:r>
          </a:p>
        </p:txBody>
      </p:sp>
      <p:sp>
        <p:nvSpPr>
          <p:cNvPr id="104451" name="Content Placeholder 2"/>
          <p:cNvSpPr>
            <a:spLocks noGrp="1"/>
          </p:cNvSpPr>
          <p:nvPr>
            <p:ph sz="quarter" idx="1"/>
          </p:nvPr>
        </p:nvSpPr>
        <p:spPr>
          <a:xfrm>
            <a:off x="609600" y="1752600"/>
            <a:ext cx="7772400" cy="5410200"/>
          </a:xfrm>
        </p:spPr>
        <p:txBody>
          <a:bodyPr/>
          <a:lstStyle/>
          <a:p>
            <a:pPr>
              <a:buFont typeface="Wingdings 2" charset="2"/>
              <a:buNone/>
            </a:pPr>
            <a:r>
              <a:rPr lang="en-US" b="1" smtClean="0"/>
              <a:t> </a:t>
            </a:r>
            <a:r>
              <a:rPr lang="en-US" sz="2800" b="1" smtClean="0"/>
              <a:t>5. Format Results for the Intended Application</a:t>
            </a:r>
            <a:br>
              <a:rPr lang="en-US" sz="2800" b="1" smtClean="0"/>
            </a:br>
            <a:endParaRPr lang="en-US" sz="1800" b="1" smtClean="0"/>
          </a:p>
          <a:p>
            <a:pPr marL="788988" lvl="1" indent="-514350"/>
            <a:r>
              <a:rPr lang="en-US" smtClean="0"/>
              <a:t>The results of some highly structured CTA methods (e.g., cognitive modeling) are readily applied to expert systems or computer-assisted tutoring applications. </a:t>
            </a:r>
          </a:p>
          <a:p>
            <a:pPr marL="788988" lvl="1" indent="-514350"/>
            <a:r>
              <a:rPr lang="en-US" smtClean="0"/>
              <a:t>For less formal CTA methods,  the results must be translated into models that reveal the underlying skills, mental models, and problem solving strategies used by experts when performing highly complex tasks.</a:t>
            </a:r>
            <a:br>
              <a:rPr lang="en-US" smtClean="0"/>
            </a:br>
            <a:endParaRPr lang="en-US" smtClean="0"/>
          </a:p>
          <a:p>
            <a:pPr algn="r">
              <a:buFont typeface="Wingdings 2" charset="2"/>
              <a:buNone/>
            </a:pPr>
            <a:r>
              <a:rPr lang="en-US" sz="2100" smtClean="0"/>
              <a:t>Clark, et al (2008), “Cognitive Task Analysis”</a:t>
            </a:r>
          </a:p>
          <a:p>
            <a:endParaRPr lang="en-US" smtClean="0"/>
          </a:p>
        </p:txBody>
      </p:sp>
      <p:sp>
        <p:nvSpPr>
          <p:cNvPr id="104452" name="Slide Number Placeholder 3"/>
          <p:cNvSpPr>
            <a:spLocks noGrp="1"/>
          </p:cNvSpPr>
          <p:nvPr>
            <p:ph type="sldNum" sz="quarter" idx="12"/>
          </p:nvPr>
        </p:nvSpPr>
        <p:spPr bwMode="auto">
          <a:ln>
            <a:round/>
            <a:headEnd/>
            <a:tailEnd/>
          </a:ln>
        </p:spPr>
        <p:txBody>
          <a:bodyPr/>
          <a:lstStyle/>
          <a:p>
            <a:fld id="{8CD1E9D3-46C1-4D94-A908-D82FE4CDE761}" type="slidenum">
              <a:rPr lang="en-US" smtClean="0"/>
              <a:pPr/>
              <a:t>107</a:t>
            </a:fld>
            <a:endParaRPr lang="en-US" smtClean="0"/>
          </a:p>
        </p:txBody>
      </p:sp>
      <p:sp>
        <p:nvSpPr>
          <p:cNvPr id="5" name="Isosceles Triangle 4"/>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3600" b="1">
                <a:solidFill>
                  <a:srgbClr val="002060"/>
                </a:solidFill>
                <a:ea typeface="ＭＳ Ｐゴシック" charset="-128"/>
              </a:rPr>
              <a:t>CTA</a:t>
            </a:r>
          </a:p>
          <a:p>
            <a:pPr algn="ctr">
              <a:defRPr/>
            </a:pPr>
            <a:endParaRPr lang="en-US" sz="4400" b="1">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mtClean="0"/>
              <a:t>Expertise</a:t>
            </a:r>
          </a:p>
        </p:txBody>
      </p:sp>
      <p:sp>
        <p:nvSpPr>
          <p:cNvPr id="105475" name="Content Placeholder 6"/>
          <p:cNvSpPr>
            <a:spLocks noGrp="1"/>
          </p:cNvSpPr>
          <p:nvPr>
            <p:ph sz="quarter" idx="1"/>
          </p:nvPr>
        </p:nvSpPr>
        <p:spPr>
          <a:xfrm>
            <a:off x="914400" y="1447800"/>
            <a:ext cx="7772400" cy="4876800"/>
          </a:xfrm>
        </p:spPr>
        <p:txBody>
          <a:bodyPr/>
          <a:lstStyle/>
          <a:p>
            <a:r>
              <a:rPr lang="en-US" smtClean="0"/>
              <a:t>Attained by mimicking the thought processes of experts</a:t>
            </a:r>
          </a:p>
          <a:p>
            <a:pPr lvl="1"/>
            <a:r>
              <a:rPr lang="en-US" smtClean="0"/>
              <a:t>The information they seek</a:t>
            </a:r>
          </a:p>
          <a:p>
            <a:pPr lvl="1"/>
            <a:r>
              <a:rPr lang="en-US" smtClean="0"/>
              <a:t>The weightings they assign to different items of information</a:t>
            </a:r>
          </a:p>
          <a:p>
            <a:pPr lvl="1"/>
            <a:r>
              <a:rPr lang="en-US" smtClean="0"/>
              <a:t>The logic / inductive reasoning they use</a:t>
            </a:r>
          </a:p>
          <a:p>
            <a:pPr lvl="1"/>
            <a:r>
              <a:rPr lang="en-US" smtClean="0"/>
              <a:t>The conclusions they reach</a:t>
            </a:r>
          </a:p>
          <a:p>
            <a:pPr lvl="1"/>
            <a:endParaRPr lang="en-US" sz="900" smtClean="0"/>
          </a:p>
          <a:p>
            <a:r>
              <a:rPr lang="en-US" smtClean="0"/>
              <a:t>Compared with novices</a:t>
            </a:r>
          </a:p>
          <a:p>
            <a:pPr lvl="1"/>
            <a:r>
              <a:rPr lang="en-US" smtClean="0"/>
              <a:t>Errors of omission and commission in the information they seek</a:t>
            </a:r>
          </a:p>
          <a:p>
            <a:pPr lvl="1"/>
            <a:r>
              <a:rPr lang="en-US" smtClean="0"/>
              <a:t>Over / under weight the importance of some information sources</a:t>
            </a:r>
          </a:p>
          <a:p>
            <a:pPr lvl="1"/>
            <a:r>
              <a:rPr lang="en-US" smtClean="0"/>
              <a:t>Use incorrect / inadequate  logic, deductive reasoning</a:t>
            </a:r>
          </a:p>
          <a:p>
            <a:pPr lvl="1"/>
            <a:r>
              <a:rPr lang="en-US" smtClean="0"/>
              <a:t>Converge on wrong conclusions and make wrong decisions</a:t>
            </a:r>
          </a:p>
          <a:p>
            <a:pPr lvl="1"/>
            <a:endParaRPr lang="en-US" smtClean="0"/>
          </a:p>
        </p:txBody>
      </p:sp>
      <p:sp>
        <p:nvSpPr>
          <p:cNvPr id="105476" name="Slide Number Placeholder 4"/>
          <p:cNvSpPr>
            <a:spLocks noGrp="1"/>
          </p:cNvSpPr>
          <p:nvPr>
            <p:ph type="sldNum" sz="quarter" idx="12"/>
          </p:nvPr>
        </p:nvSpPr>
        <p:spPr bwMode="auto">
          <a:ln>
            <a:round/>
            <a:headEnd/>
            <a:tailEnd/>
          </a:ln>
        </p:spPr>
        <p:txBody>
          <a:bodyPr/>
          <a:lstStyle/>
          <a:p>
            <a:fld id="{9529C0C7-5279-446B-9BE5-2EC6E7997DBE}" type="slidenum">
              <a:rPr lang="en-US" smtClean="0"/>
              <a:pPr/>
              <a:t>108</a:t>
            </a:fld>
            <a:endParaRPr lang="en-US"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838200" y="152400"/>
            <a:ext cx="7772400" cy="715963"/>
          </a:xfrm>
        </p:spPr>
        <p:txBody>
          <a:bodyPr/>
          <a:lstStyle/>
          <a:p>
            <a:pPr algn="ctr"/>
            <a:r>
              <a:rPr lang="en-US" b="1" smtClean="0">
                <a:solidFill>
                  <a:schemeClr val="tx1"/>
                </a:solidFill>
              </a:rPr>
              <a:t>Cognitive Task Analysis</a:t>
            </a:r>
          </a:p>
        </p:txBody>
      </p:sp>
      <p:sp>
        <p:nvSpPr>
          <p:cNvPr id="106499" name="Slide Number Placeholder 3"/>
          <p:cNvSpPr>
            <a:spLocks noGrp="1"/>
          </p:cNvSpPr>
          <p:nvPr>
            <p:ph type="sldNum" sz="quarter" idx="12"/>
          </p:nvPr>
        </p:nvSpPr>
        <p:spPr bwMode="auto">
          <a:ln>
            <a:round/>
            <a:headEnd/>
            <a:tailEnd/>
          </a:ln>
        </p:spPr>
        <p:txBody>
          <a:bodyPr/>
          <a:lstStyle/>
          <a:p>
            <a:fld id="{844DB275-5C38-4916-A95B-35797A3C4F5B}" type="slidenum">
              <a:rPr lang="en-US" smtClean="0"/>
              <a:pPr/>
              <a:t>109</a:t>
            </a:fld>
            <a:endParaRPr lang="en-US" smtClean="0"/>
          </a:p>
        </p:txBody>
      </p:sp>
      <p:sp>
        <p:nvSpPr>
          <p:cNvPr id="5" name="Oval 4"/>
          <p:cNvSpPr/>
          <p:nvPr/>
        </p:nvSpPr>
        <p:spPr>
          <a:xfrm>
            <a:off x="304800" y="609600"/>
            <a:ext cx="1905000" cy="1143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rPr>
              <a:t>Task Related Thoughts</a:t>
            </a:r>
          </a:p>
        </p:txBody>
      </p:sp>
      <p:sp>
        <p:nvSpPr>
          <p:cNvPr id="6" name="Oval 5"/>
          <p:cNvSpPr/>
          <p:nvPr/>
        </p:nvSpPr>
        <p:spPr>
          <a:xfrm>
            <a:off x="304800" y="2133600"/>
            <a:ext cx="1752600" cy="1371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FFFF00"/>
                </a:solidFill>
                <a:ea typeface="ＭＳ Ｐゴシック" charset="-128"/>
              </a:rPr>
              <a:t>Secondary Tasks</a:t>
            </a:r>
          </a:p>
        </p:txBody>
      </p:sp>
      <p:sp>
        <p:nvSpPr>
          <p:cNvPr id="7" name="Oval 6"/>
          <p:cNvSpPr/>
          <p:nvPr/>
        </p:nvSpPr>
        <p:spPr>
          <a:xfrm>
            <a:off x="2438400" y="1600200"/>
            <a:ext cx="1701800" cy="1143000"/>
          </a:xfrm>
          <a:prstGeom prst="ellipse">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Semantic Encoding</a:t>
            </a:r>
          </a:p>
        </p:txBody>
      </p:sp>
      <p:sp>
        <p:nvSpPr>
          <p:cNvPr id="8" name="Oval 7"/>
          <p:cNvSpPr/>
          <p:nvPr/>
        </p:nvSpPr>
        <p:spPr>
          <a:xfrm>
            <a:off x="4495800" y="1828800"/>
            <a:ext cx="1871663" cy="762000"/>
          </a:xfrm>
          <a:prstGeom prst="ellipse">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Physical Encoding</a:t>
            </a:r>
          </a:p>
        </p:txBody>
      </p:sp>
      <p:sp>
        <p:nvSpPr>
          <p:cNvPr id="9" name="Oval 8"/>
          <p:cNvSpPr/>
          <p:nvPr/>
        </p:nvSpPr>
        <p:spPr>
          <a:xfrm>
            <a:off x="6400800" y="3048000"/>
            <a:ext cx="2552700" cy="1066800"/>
          </a:xfrm>
          <a:prstGeom prst="ellipse">
            <a:avLst/>
          </a:prstGeom>
          <a:solidFill>
            <a:srgbClr val="F5B7A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Transmission / Implementation</a:t>
            </a:r>
          </a:p>
        </p:txBody>
      </p:sp>
      <p:cxnSp>
        <p:nvCxnSpPr>
          <p:cNvPr id="12" name="Shape 11"/>
          <p:cNvCxnSpPr>
            <a:stCxn id="6" idx="6"/>
            <a:endCxn id="7" idx="3"/>
          </p:cNvCxnSpPr>
          <p:nvPr/>
        </p:nvCxnSpPr>
        <p:spPr>
          <a:xfrm flipV="1">
            <a:off x="2057400" y="2576513"/>
            <a:ext cx="630238" cy="242887"/>
          </a:xfrm>
          <a:prstGeom prst="curvedConnector2">
            <a:avLst/>
          </a:prstGeom>
          <a:ln w="38100">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Shape 12"/>
          <p:cNvCxnSpPr>
            <a:stCxn id="5" idx="6"/>
            <a:endCxn id="7" idx="1"/>
          </p:cNvCxnSpPr>
          <p:nvPr/>
        </p:nvCxnSpPr>
        <p:spPr>
          <a:xfrm>
            <a:off x="2209800" y="1181100"/>
            <a:ext cx="477838" cy="585788"/>
          </a:xfrm>
          <a:prstGeom prst="curvedConnector2">
            <a:avLst/>
          </a:prstGeom>
          <a:ln w="38100">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Shape 13"/>
          <p:cNvCxnSpPr>
            <a:stCxn id="7" idx="6"/>
            <a:endCxn id="8" idx="2"/>
          </p:cNvCxnSpPr>
          <p:nvPr/>
        </p:nvCxnSpPr>
        <p:spPr>
          <a:xfrm>
            <a:off x="4140200" y="2171700"/>
            <a:ext cx="355600" cy="38100"/>
          </a:xfrm>
          <a:prstGeom prst="curvedConnector3">
            <a:avLst>
              <a:gd name="adj1" fmla="val 50000"/>
            </a:avLst>
          </a:prstGeom>
          <a:ln w="38100">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Shape 14"/>
          <p:cNvCxnSpPr>
            <a:stCxn id="8" idx="6"/>
            <a:endCxn id="9" idx="1"/>
          </p:cNvCxnSpPr>
          <p:nvPr/>
        </p:nvCxnSpPr>
        <p:spPr>
          <a:xfrm>
            <a:off x="6367463" y="2209800"/>
            <a:ext cx="406400" cy="993775"/>
          </a:xfrm>
          <a:prstGeom prst="curvedConnector2">
            <a:avLst/>
          </a:prstGeom>
          <a:ln w="38100">
            <a:prstDash val="solid"/>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4800" y="4343400"/>
            <a:ext cx="1524000" cy="1066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2060"/>
                </a:solidFill>
              </a:rPr>
              <a:t>Record Cortical Electrical Activity</a:t>
            </a:r>
          </a:p>
        </p:txBody>
      </p:sp>
      <p:sp>
        <p:nvSpPr>
          <p:cNvPr id="27" name="Rectangle 26"/>
          <p:cNvSpPr/>
          <p:nvPr/>
        </p:nvSpPr>
        <p:spPr>
          <a:xfrm>
            <a:off x="6781800" y="5638800"/>
            <a:ext cx="2133600" cy="838200"/>
          </a:xfrm>
          <a:prstGeom prst="rect">
            <a:avLst/>
          </a:prstGeom>
          <a:solidFill>
            <a:srgbClr val="F5B7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002060"/>
                </a:solidFill>
                <a:ea typeface="ＭＳ Ｐゴシック" charset="-128"/>
              </a:rPr>
              <a:t>Observe Effects on Primary and  Secondary Tasks</a:t>
            </a:r>
          </a:p>
        </p:txBody>
      </p:sp>
      <p:sp>
        <p:nvSpPr>
          <p:cNvPr id="28" name="Rectangle 27"/>
          <p:cNvSpPr/>
          <p:nvPr/>
        </p:nvSpPr>
        <p:spPr>
          <a:xfrm>
            <a:off x="5638800" y="914400"/>
            <a:ext cx="2057400" cy="762000"/>
          </a:xfrm>
          <a:prstGeom prst="rect">
            <a:avLst/>
          </a:prstGeom>
          <a:solidFill>
            <a:srgbClr val="F5B7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2060"/>
                </a:solidFill>
              </a:rPr>
              <a:t>Analyze the Task Demands</a:t>
            </a:r>
          </a:p>
        </p:txBody>
      </p:sp>
      <p:sp>
        <p:nvSpPr>
          <p:cNvPr id="29" name="Rectangle 28"/>
          <p:cNvSpPr/>
          <p:nvPr/>
        </p:nvSpPr>
        <p:spPr>
          <a:xfrm>
            <a:off x="4038600" y="4419600"/>
            <a:ext cx="1524000" cy="762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Verbal Protocol Analysis</a:t>
            </a:r>
          </a:p>
        </p:txBody>
      </p:sp>
      <p:sp>
        <p:nvSpPr>
          <p:cNvPr id="30" name="Rectangle 29"/>
          <p:cNvSpPr/>
          <p:nvPr/>
        </p:nvSpPr>
        <p:spPr>
          <a:xfrm>
            <a:off x="7391400" y="1828800"/>
            <a:ext cx="1524000" cy="762000"/>
          </a:xfrm>
          <a:prstGeom prst="rect">
            <a:avLst/>
          </a:prstGeom>
          <a:solidFill>
            <a:srgbClr val="F5B7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2060"/>
                </a:solidFill>
              </a:rPr>
              <a:t>Observe the Activity</a:t>
            </a:r>
          </a:p>
        </p:txBody>
      </p:sp>
      <p:sp>
        <p:nvSpPr>
          <p:cNvPr id="31" name="Rectangle 30"/>
          <p:cNvSpPr/>
          <p:nvPr/>
        </p:nvSpPr>
        <p:spPr>
          <a:xfrm>
            <a:off x="2286000" y="4038600"/>
            <a:ext cx="1524000" cy="1244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2060"/>
                </a:solidFill>
              </a:rPr>
              <a:t>Record Physiological Electrical Activity</a:t>
            </a:r>
          </a:p>
        </p:txBody>
      </p:sp>
      <p:sp>
        <p:nvSpPr>
          <p:cNvPr id="32" name="Oval 31"/>
          <p:cNvSpPr/>
          <p:nvPr/>
        </p:nvSpPr>
        <p:spPr>
          <a:xfrm>
            <a:off x="3886200" y="3124200"/>
            <a:ext cx="2209800" cy="762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Articulation</a:t>
            </a:r>
          </a:p>
        </p:txBody>
      </p:sp>
      <p:cxnSp>
        <p:nvCxnSpPr>
          <p:cNvPr id="33" name="Shape 13"/>
          <p:cNvCxnSpPr>
            <a:stCxn id="8" idx="4"/>
            <a:endCxn id="32" idx="0"/>
          </p:cNvCxnSpPr>
          <p:nvPr/>
        </p:nvCxnSpPr>
        <p:spPr>
          <a:xfrm rot="5400000">
            <a:off x="4945063" y="2636837"/>
            <a:ext cx="533400" cy="441325"/>
          </a:xfrm>
          <a:prstGeom prst="curvedConnector3">
            <a:avLst>
              <a:gd name="adj1" fmla="val 50000"/>
            </a:avLst>
          </a:prstGeom>
          <a:ln w="38100">
            <a:prstDash val="solid"/>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9" idx="0"/>
            <a:endCxn id="28" idx="2"/>
          </p:cNvCxnSpPr>
          <p:nvPr/>
        </p:nvCxnSpPr>
        <p:spPr>
          <a:xfrm rot="16200000" flipV="1">
            <a:off x="6486525" y="1857375"/>
            <a:ext cx="1371600" cy="1009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4"/>
            <a:endCxn id="27" idx="0"/>
          </p:cNvCxnSpPr>
          <p:nvPr/>
        </p:nvCxnSpPr>
        <p:spPr>
          <a:xfrm rot="16200000" flipH="1">
            <a:off x="7000875" y="4791075"/>
            <a:ext cx="1524000" cy="171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4"/>
            <a:endCxn id="31" idx="0"/>
          </p:cNvCxnSpPr>
          <p:nvPr/>
        </p:nvCxnSpPr>
        <p:spPr>
          <a:xfrm rot="5400000">
            <a:off x="2520950" y="3270250"/>
            <a:ext cx="1295400" cy="241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7" idx="4"/>
            <a:endCxn id="26" idx="0"/>
          </p:cNvCxnSpPr>
          <p:nvPr/>
        </p:nvCxnSpPr>
        <p:spPr>
          <a:xfrm rot="5400000">
            <a:off x="1377950" y="2432050"/>
            <a:ext cx="1600200" cy="2222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2" idx="4"/>
            <a:endCxn id="29" idx="0"/>
          </p:cNvCxnSpPr>
          <p:nvPr/>
        </p:nvCxnSpPr>
        <p:spPr>
          <a:xfrm rot="5400000">
            <a:off x="4629150" y="4057650"/>
            <a:ext cx="5334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9" idx="0"/>
            <a:endCxn id="30" idx="2"/>
          </p:cNvCxnSpPr>
          <p:nvPr/>
        </p:nvCxnSpPr>
        <p:spPr>
          <a:xfrm rot="5400000" flipH="1" flipV="1">
            <a:off x="7686675" y="2581275"/>
            <a:ext cx="457200" cy="47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114800" y="5638800"/>
            <a:ext cx="1752600" cy="762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Asynchronous</a:t>
            </a:r>
          </a:p>
        </p:txBody>
      </p:sp>
      <p:sp>
        <p:nvSpPr>
          <p:cNvPr id="61" name="Rectangle 60"/>
          <p:cNvSpPr/>
          <p:nvPr/>
        </p:nvSpPr>
        <p:spPr>
          <a:xfrm>
            <a:off x="2286000" y="5562600"/>
            <a:ext cx="1524000" cy="762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Real Time</a:t>
            </a:r>
          </a:p>
        </p:txBody>
      </p:sp>
      <p:cxnSp>
        <p:nvCxnSpPr>
          <p:cNvPr id="62" name="Straight Arrow Connector 61"/>
          <p:cNvCxnSpPr>
            <a:stCxn id="29" idx="2"/>
            <a:endCxn id="61" idx="0"/>
          </p:cNvCxnSpPr>
          <p:nvPr/>
        </p:nvCxnSpPr>
        <p:spPr>
          <a:xfrm rot="5400000">
            <a:off x="3733800" y="4495800"/>
            <a:ext cx="3810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9" idx="2"/>
            <a:endCxn id="60" idx="0"/>
          </p:cNvCxnSpPr>
          <p:nvPr/>
        </p:nvCxnSpPr>
        <p:spPr>
          <a:xfrm rot="16200000" flipH="1">
            <a:off x="4667250" y="5314950"/>
            <a:ext cx="4572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6096000" y="4648200"/>
            <a:ext cx="1524000" cy="762000"/>
          </a:xfrm>
          <a:prstGeom prst="rect">
            <a:avLst/>
          </a:prstGeom>
          <a:solidFill>
            <a:srgbClr val="F5B7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2060"/>
                </a:solidFill>
              </a:rPr>
              <a:t>Record Eye Movements</a:t>
            </a:r>
          </a:p>
        </p:txBody>
      </p:sp>
      <p:cxnSp>
        <p:nvCxnSpPr>
          <p:cNvPr id="118" name="Straight Arrow Connector 117"/>
          <p:cNvCxnSpPr>
            <a:stCxn id="9" idx="4"/>
            <a:endCxn id="114" idx="0"/>
          </p:cNvCxnSpPr>
          <p:nvPr/>
        </p:nvCxnSpPr>
        <p:spPr>
          <a:xfrm rot="5400000">
            <a:off x="7000875" y="3971925"/>
            <a:ext cx="533400" cy="819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US" smtClean="0"/>
              <a:t>Baseball – hit or strike?</a:t>
            </a:r>
          </a:p>
        </p:txBody>
      </p:sp>
      <p:sp>
        <p:nvSpPr>
          <p:cNvPr id="177155" name="Slide Number Placeholder 3"/>
          <p:cNvSpPr>
            <a:spLocks noGrp="1"/>
          </p:cNvSpPr>
          <p:nvPr>
            <p:ph type="sldNum" sz="quarter" idx="12"/>
          </p:nvPr>
        </p:nvSpPr>
        <p:spPr bwMode="auto">
          <a:ln>
            <a:round/>
            <a:headEnd/>
            <a:tailEnd/>
          </a:ln>
        </p:spPr>
        <p:txBody>
          <a:bodyPr/>
          <a:lstStyle/>
          <a:p>
            <a:fld id="{FD93321A-3F89-4721-98DB-C2E187073FF0}" type="slidenum">
              <a:rPr lang="en-US" smtClean="0"/>
              <a:pPr/>
              <a:t>11</a:t>
            </a:fld>
            <a:endParaRPr lang="en-US" smtClean="0"/>
          </a:p>
        </p:txBody>
      </p:sp>
      <p:pic>
        <p:nvPicPr>
          <p:cNvPr id="177156" name="Picture 2" descr="http://www.gnomedk.com/wp-content/uploads/2008/12/hit-baseball.gif"/>
          <p:cNvPicPr>
            <a:picLocks noChangeAspect="1" noChangeArrowheads="1"/>
          </p:cNvPicPr>
          <p:nvPr/>
        </p:nvPicPr>
        <p:blipFill>
          <a:blip r:embed="rId3" cstate="print"/>
          <a:srcRect/>
          <a:stretch>
            <a:fillRect/>
          </a:stretch>
        </p:blipFill>
        <p:spPr bwMode="auto">
          <a:xfrm>
            <a:off x="1981200" y="1524000"/>
            <a:ext cx="5105400" cy="438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ight Arrow 5"/>
          <p:cNvSpPr>
            <a:spLocks noChangeArrowheads="1"/>
          </p:cNvSpPr>
          <p:nvPr/>
        </p:nvSpPr>
        <p:spPr bwMode="auto">
          <a:xfrm>
            <a:off x="1905000" y="2971800"/>
            <a:ext cx="1905000" cy="1371600"/>
          </a:xfrm>
          <a:prstGeom prst="rightArrow">
            <a:avLst>
              <a:gd name="adj1" fmla="val 50000"/>
              <a:gd name="adj2" fmla="val 50000"/>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solidFill>
                  <a:srgbClr val="FFFF00"/>
                </a:solidFill>
                <a:effectLst>
                  <a:outerShdw blurRad="50800" dist="38100" dir="2700000">
                    <a:srgbClr val="000000">
                      <a:alpha val="98000"/>
                    </a:srgbClr>
                  </a:outerShdw>
                </a:effectLst>
                <a:latin typeface="+mn-lt"/>
                <a:ea typeface="+mn-ea"/>
              </a:rPr>
              <a:t>Make Diagnosis</a:t>
            </a:r>
          </a:p>
        </p:txBody>
      </p:sp>
      <p:sp>
        <p:nvSpPr>
          <p:cNvPr id="13" name="Right Arrow 12"/>
          <p:cNvSpPr>
            <a:spLocks noChangeArrowheads="1"/>
          </p:cNvSpPr>
          <p:nvPr/>
        </p:nvSpPr>
        <p:spPr bwMode="auto">
          <a:xfrm>
            <a:off x="838200" y="2133600"/>
            <a:ext cx="1905000" cy="1371600"/>
          </a:xfrm>
          <a:prstGeom prst="rightArrow">
            <a:avLst>
              <a:gd name="adj1" fmla="val 50000"/>
              <a:gd name="adj2" fmla="val 50000"/>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solidFill>
                  <a:srgbClr val="FFFF00"/>
                </a:solidFill>
                <a:effectLst>
                  <a:outerShdw blurRad="50800" dist="38100" dir="2700000">
                    <a:srgbClr val="000000">
                      <a:alpha val="98000"/>
                    </a:srgbClr>
                  </a:outerShdw>
                </a:effectLst>
                <a:latin typeface="+mn-lt"/>
                <a:ea typeface="+mn-ea"/>
              </a:rPr>
              <a:t>Examine Test Results</a:t>
            </a:r>
          </a:p>
        </p:txBody>
      </p:sp>
      <p:sp>
        <p:nvSpPr>
          <p:cNvPr id="107524" name="Title 1"/>
          <p:cNvSpPr>
            <a:spLocks noGrp="1"/>
          </p:cNvSpPr>
          <p:nvPr>
            <p:ph type="title"/>
          </p:nvPr>
        </p:nvSpPr>
        <p:spPr>
          <a:xfrm>
            <a:off x="381000" y="274638"/>
            <a:ext cx="8305800" cy="563562"/>
          </a:xfrm>
        </p:spPr>
        <p:txBody>
          <a:bodyPr/>
          <a:lstStyle/>
          <a:p>
            <a:pPr eaLnBrk="1" hangingPunct="1"/>
            <a:r>
              <a:rPr lang="en-US" sz="3200" dirty="0" smtClean="0"/>
              <a:t>Cognitive Task Analysis (a doctor)</a:t>
            </a:r>
          </a:p>
        </p:txBody>
      </p:sp>
      <p:sp>
        <p:nvSpPr>
          <p:cNvPr id="107525" name="Slide Number Placeholder 3"/>
          <p:cNvSpPr>
            <a:spLocks noGrp="1"/>
          </p:cNvSpPr>
          <p:nvPr>
            <p:ph type="sldNum" sz="quarter" idx="12"/>
          </p:nvPr>
        </p:nvSpPr>
        <p:spPr bwMode="auto">
          <a:ln>
            <a:round/>
            <a:headEnd/>
            <a:tailEnd/>
          </a:ln>
        </p:spPr>
        <p:txBody>
          <a:bodyPr/>
          <a:lstStyle/>
          <a:p>
            <a:fld id="{1988B01B-9540-48AC-B60A-1EFCE7F6A1E7}" type="slidenum">
              <a:rPr lang="en-US" smtClean="0"/>
              <a:pPr/>
              <a:t>110</a:t>
            </a:fld>
            <a:endParaRPr lang="en-US" smtClean="0"/>
          </a:p>
        </p:txBody>
      </p:sp>
      <p:sp>
        <p:nvSpPr>
          <p:cNvPr id="5" name="Right Arrow 4"/>
          <p:cNvSpPr>
            <a:spLocks noChangeArrowheads="1"/>
          </p:cNvSpPr>
          <p:nvPr/>
        </p:nvSpPr>
        <p:spPr bwMode="auto">
          <a:xfrm>
            <a:off x="457200" y="1219200"/>
            <a:ext cx="1905000" cy="1371600"/>
          </a:xfrm>
          <a:prstGeom prst="rightArrow">
            <a:avLst>
              <a:gd name="adj1" fmla="val 50000"/>
              <a:gd name="adj2" fmla="val 50000"/>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solidFill>
                  <a:srgbClr val="FFFF00"/>
                </a:solidFill>
                <a:effectLst>
                  <a:outerShdw blurRad="50800" dist="38100" dir="2700000">
                    <a:srgbClr val="000000">
                      <a:alpha val="98000"/>
                    </a:srgbClr>
                  </a:outerShdw>
                </a:effectLst>
                <a:latin typeface="+mn-lt"/>
                <a:ea typeface="+mn-ea"/>
              </a:rPr>
              <a:t>Examine Patient</a:t>
            </a:r>
          </a:p>
        </p:txBody>
      </p:sp>
      <p:sp>
        <p:nvSpPr>
          <p:cNvPr id="7" name="Right Arrow 6"/>
          <p:cNvSpPr>
            <a:spLocks noChangeArrowheads="1"/>
          </p:cNvSpPr>
          <p:nvPr/>
        </p:nvSpPr>
        <p:spPr bwMode="auto">
          <a:xfrm>
            <a:off x="2438400" y="3886200"/>
            <a:ext cx="1905000" cy="1371600"/>
          </a:xfrm>
          <a:prstGeom prst="rightArrow">
            <a:avLst>
              <a:gd name="adj1" fmla="val 50000"/>
              <a:gd name="adj2" fmla="val 50000"/>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solidFill>
                  <a:srgbClr val="FFFF00"/>
                </a:solidFill>
                <a:effectLst>
                  <a:outerShdw blurRad="50800" dist="38100" dir="2700000">
                    <a:srgbClr val="000000">
                      <a:alpha val="98000"/>
                    </a:srgbClr>
                  </a:outerShdw>
                </a:effectLst>
                <a:latin typeface="+mn-lt"/>
                <a:ea typeface="+mn-ea"/>
              </a:rPr>
              <a:t>Select  Treatment</a:t>
            </a:r>
          </a:p>
        </p:txBody>
      </p:sp>
      <p:sp>
        <p:nvSpPr>
          <p:cNvPr id="8" name="Right Arrow 7"/>
          <p:cNvSpPr>
            <a:spLocks noChangeArrowheads="1"/>
          </p:cNvSpPr>
          <p:nvPr/>
        </p:nvSpPr>
        <p:spPr bwMode="auto">
          <a:xfrm>
            <a:off x="2971800" y="4800600"/>
            <a:ext cx="1905000" cy="1371600"/>
          </a:xfrm>
          <a:prstGeom prst="rightArrow">
            <a:avLst>
              <a:gd name="adj1" fmla="val 50000"/>
              <a:gd name="adj2" fmla="val 50000"/>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a:solidFill>
                  <a:srgbClr val="FFFF00"/>
                </a:solidFill>
                <a:effectLst>
                  <a:outerShdw blurRad="38100" dist="38100" dir="2700000" algn="tl">
                    <a:srgbClr val="000000"/>
                  </a:outerShdw>
                </a:effectLst>
                <a:latin typeface="Perpetua" charset="0"/>
              </a:rPr>
              <a:t>Record Data`</a:t>
            </a:r>
          </a:p>
        </p:txBody>
      </p:sp>
      <p:sp>
        <p:nvSpPr>
          <p:cNvPr id="9" name="Right Arrow 8"/>
          <p:cNvSpPr/>
          <p:nvPr/>
        </p:nvSpPr>
        <p:spPr>
          <a:xfrm rot="20780958" flipH="1">
            <a:off x="2406650" y="1163638"/>
            <a:ext cx="4038600" cy="685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Consult Diagnostic Reference Material</a:t>
            </a:r>
          </a:p>
        </p:txBody>
      </p:sp>
      <p:sp>
        <p:nvSpPr>
          <p:cNvPr id="10" name="Right Arrow 9"/>
          <p:cNvSpPr/>
          <p:nvPr/>
        </p:nvSpPr>
        <p:spPr>
          <a:xfrm rot="20700741" flipH="1">
            <a:off x="3551238" y="2070100"/>
            <a:ext cx="4038600" cy="685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Consult Prescription Reference Material</a:t>
            </a:r>
          </a:p>
        </p:txBody>
      </p:sp>
      <p:sp>
        <p:nvSpPr>
          <p:cNvPr id="11" name="Right Arrow 10"/>
          <p:cNvSpPr/>
          <p:nvPr/>
        </p:nvSpPr>
        <p:spPr>
          <a:xfrm rot="20657628" flipH="1">
            <a:off x="4313238" y="3213100"/>
            <a:ext cx="4038600" cy="685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Consult Record Reference Material</a:t>
            </a:r>
          </a:p>
        </p:txBody>
      </p:sp>
      <p:sp>
        <p:nvSpPr>
          <p:cNvPr id="85004" name="TextBox 11"/>
          <p:cNvSpPr txBox="1">
            <a:spLocks noChangeArrowheads="1"/>
          </p:cNvSpPr>
          <p:nvPr/>
        </p:nvSpPr>
        <p:spPr bwMode="auto">
          <a:xfrm>
            <a:off x="5334000" y="4419600"/>
            <a:ext cx="3581400" cy="1754188"/>
          </a:xfrm>
          <a:prstGeom prst="rect">
            <a:avLst/>
          </a:prstGeom>
          <a:solidFill>
            <a:srgbClr val="FFFF00"/>
          </a:solidFill>
          <a:ln w="9525">
            <a:noFill/>
            <a:miter lim="800000"/>
            <a:headEnd/>
            <a:tailEnd/>
          </a:ln>
          <a:effectLst>
            <a:outerShdw dist="38100" dir="2700000" rotWithShape="0">
              <a:srgbClr val="808080">
                <a:alpha val="42999"/>
              </a:srgbClr>
            </a:outerShdw>
          </a:effectLst>
        </p:spPr>
        <p:txBody>
          <a:bodyPr>
            <a:spAutoFit/>
          </a:bodyPr>
          <a:lstStyle/>
          <a:p>
            <a:pPr algn="ctr">
              <a:defRPr/>
            </a:pPr>
            <a:r>
              <a:rPr lang="en-US" i="1" dirty="0">
                <a:ea typeface="+mn-ea"/>
              </a:rPr>
              <a:t>Note that an experienced doctor will carry out these activities in parallel and use his experience and external references to complete the consultation and so save time</a:t>
            </a:r>
          </a:p>
        </p:txBody>
      </p:sp>
      <p:graphicFrame>
        <p:nvGraphicFramePr>
          <p:cNvPr id="14" name="Diagram 13"/>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5004"/>
                                        </p:tgtEl>
                                        <p:attrNameLst>
                                          <p:attrName>style.visibility</p:attrName>
                                        </p:attrNameLst>
                                      </p:cBhvr>
                                      <p:to>
                                        <p:strVal val="visible"/>
                                      </p:to>
                                    </p:set>
                                    <p:animEffect transition="in" filter="wipe(up)">
                                      <p:cBhvr>
                                        <p:cTn id="47" dur="500"/>
                                        <p:tgtEl>
                                          <p:spTgt spid="85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5" grpId="0" animBg="1"/>
      <p:bldP spid="7" grpId="0" animBg="1"/>
      <p:bldP spid="8" grpId="0" animBg="1"/>
      <p:bldP spid="9" grpId="0" animBg="1"/>
      <p:bldP spid="10" grpId="0" animBg="1"/>
      <p:bldP spid="11" grpId="0" animBg="1"/>
      <p:bldP spid="8500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t>Cognitive Task Analysis</a:t>
            </a:r>
            <a:br>
              <a:rPr lang="en-US" smtClean="0"/>
            </a:br>
            <a:r>
              <a:rPr lang="en-US" sz="2800" smtClean="0"/>
              <a:t>Landing an airplane</a:t>
            </a:r>
            <a:endParaRPr lang="en-US" smtClean="0"/>
          </a:p>
        </p:txBody>
      </p:sp>
      <p:sp>
        <p:nvSpPr>
          <p:cNvPr id="108547" name="Slide Number Placeholder 3"/>
          <p:cNvSpPr>
            <a:spLocks noGrp="1"/>
          </p:cNvSpPr>
          <p:nvPr>
            <p:ph type="sldNum" sz="quarter" idx="12"/>
          </p:nvPr>
        </p:nvSpPr>
        <p:spPr bwMode="auto">
          <a:ln>
            <a:round/>
            <a:headEnd/>
            <a:tailEnd/>
          </a:ln>
        </p:spPr>
        <p:txBody>
          <a:bodyPr/>
          <a:lstStyle/>
          <a:p>
            <a:fld id="{C9AF4A61-011E-4D47-95CF-510F1DC15A18}" type="slidenum">
              <a:rPr lang="en-US" smtClean="0"/>
              <a:pPr/>
              <a:t>111</a:t>
            </a:fld>
            <a:endParaRPr lang="en-US" smtClean="0"/>
          </a:p>
        </p:txBody>
      </p:sp>
      <p:sp>
        <p:nvSpPr>
          <p:cNvPr id="5" name="Pentagon 4"/>
          <p:cNvSpPr/>
          <p:nvPr/>
        </p:nvSpPr>
        <p:spPr>
          <a:xfrm>
            <a:off x="381000" y="1371600"/>
            <a:ext cx="3200400"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FFFF"/>
                </a:solidFill>
                <a:effectLst>
                  <a:outerShdw blurRad="38100" dist="38100" dir="2700000" algn="tl">
                    <a:srgbClr val="000000"/>
                  </a:outerShdw>
                </a:effectLst>
                <a:ea typeface="ＭＳ Ｐゴシック" charset="-128"/>
              </a:rPr>
              <a:t>Get</a:t>
            </a:r>
            <a:r>
              <a:rPr lang="en-US">
                <a:solidFill>
                  <a:srgbClr val="FFFFFF"/>
                </a:solidFill>
                <a:effectLst>
                  <a:outerShdw blurRad="38100" dist="38100" dir="2700000" algn="tl">
                    <a:srgbClr val="000000"/>
                  </a:outerShdw>
                </a:effectLst>
                <a:ea typeface="ＭＳ Ｐゴシック" charset="-128"/>
              </a:rPr>
              <a:t> weather and runway </a:t>
            </a:r>
            <a:r>
              <a:rPr lang="en-US" sz="2000" b="1">
                <a:solidFill>
                  <a:srgbClr val="FFFFFF"/>
                </a:solidFill>
                <a:effectLst>
                  <a:outerShdw blurRad="38100" dist="38100" dir="2700000" algn="tl">
                    <a:srgbClr val="000000"/>
                  </a:outerShdw>
                </a:effectLst>
                <a:ea typeface="ＭＳ Ｐゴシック" charset="-128"/>
              </a:rPr>
              <a:t>information</a:t>
            </a:r>
            <a:endParaRPr lang="en-US" b="1">
              <a:solidFill>
                <a:srgbClr val="FFFFFF"/>
              </a:solidFill>
              <a:effectLst>
                <a:outerShdw blurRad="38100" dist="38100" dir="2700000" algn="tl">
                  <a:srgbClr val="000000"/>
                </a:outerShdw>
              </a:effectLst>
              <a:ea typeface="ＭＳ Ｐゴシック" charset="-128"/>
            </a:endParaRPr>
          </a:p>
        </p:txBody>
      </p:sp>
      <p:sp>
        <p:nvSpPr>
          <p:cNvPr id="6" name="Pentagon 5"/>
          <p:cNvSpPr/>
          <p:nvPr/>
        </p:nvSpPr>
        <p:spPr>
          <a:xfrm>
            <a:off x="2514600" y="2057400"/>
            <a:ext cx="3200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effectLst>
                  <a:outerShdw blurRad="50800" dist="38100" dir="2700000">
                    <a:srgbClr val="000000"/>
                  </a:outerShdw>
                </a:effectLst>
              </a:rPr>
              <a:t>Talk </a:t>
            </a:r>
            <a:r>
              <a:rPr lang="en-US" dirty="0">
                <a:effectLst>
                  <a:outerShdw blurRad="50800" dist="38100" dir="2700000">
                    <a:srgbClr val="000000"/>
                  </a:outerShdw>
                </a:effectLst>
              </a:rPr>
              <a:t>to ATC</a:t>
            </a:r>
          </a:p>
        </p:txBody>
      </p:sp>
      <p:sp>
        <p:nvSpPr>
          <p:cNvPr id="7" name="Pentagon 6"/>
          <p:cNvSpPr/>
          <p:nvPr/>
        </p:nvSpPr>
        <p:spPr>
          <a:xfrm>
            <a:off x="1295400" y="2819400"/>
            <a:ext cx="3200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effectLst>
                  <a:outerShdw blurRad="50800" dist="38100" dir="2700000">
                    <a:srgbClr val="000000"/>
                  </a:outerShdw>
                </a:effectLst>
              </a:rPr>
              <a:t>Enter and </a:t>
            </a:r>
            <a:r>
              <a:rPr lang="en-US" sz="2000" b="1" dirty="0">
                <a:effectLst>
                  <a:outerShdw blurRad="50800" dist="38100" dir="2700000">
                    <a:srgbClr val="000000"/>
                  </a:outerShdw>
                </a:effectLst>
              </a:rPr>
              <a:t>fly</a:t>
            </a:r>
            <a:r>
              <a:rPr lang="en-US" dirty="0">
                <a:effectLst>
                  <a:outerShdw blurRad="50800" dist="38100" dir="2700000">
                    <a:srgbClr val="000000"/>
                  </a:outerShdw>
                </a:effectLst>
              </a:rPr>
              <a:t> the traffic pattern</a:t>
            </a:r>
          </a:p>
        </p:txBody>
      </p:sp>
      <p:sp>
        <p:nvSpPr>
          <p:cNvPr id="8" name="Pentagon 7"/>
          <p:cNvSpPr/>
          <p:nvPr/>
        </p:nvSpPr>
        <p:spPr>
          <a:xfrm>
            <a:off x="1676400" y="3733800"/>
            <a:ext cx="38100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effectLst>
                  <a:outerShdw blurRad="50800" dist="38100" dir="2700000">
                    <a:srgbClr val="000000"/>
                  </a:outerShdw>
                </a:effectLst>
              </a:rPr>
              <a:t>Check </a:t>
            </a:r>
            <a:r>
              <a:rPr lang="en-US" dirty="0">
                <a:effectLst>
                  <a:outerShdw blurRad="50800" dist="38100" dir="2700000">
                    <a:srgbClr val="000000"/>
                  </a:outerShdw>
                </a:effectLst>
              </a:rPr>
              <a:t>power, air speed, altitude, attitude, configuration, approach, other traffic, wind and runway</a:t>
            </a:r>
          </a:p>
        </p:txBody>
      </p:sp>
      <p:sp>
        <p:nvSpPr>
          <p:cNvPr id="11" name="Pentagon 10"/>
          <p:cNvSpPr/>
          <p:nvPr/>
        </p:nvSpPr>
        <p:spPr>
          <a:xfrm>
            <a:off x="3429000" y="5029200"/>
            <a:ext cx="3200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effectLst>
                  <a:outerShdw blurRad="50800" dist="38100" dir="2700000">
                    <a:srgbClr val="000000"/>
                  </a:outerShdw>
                </a:effectLst>
              </a:rPr>
              <a:t>Adjust </a:t>
            </a:r>
            <a:r>
              <a:rPr lang="en-US" dirty="0">
                <a:effectLst>
                  <a:outerShdw blurRad="50800" dist="38100" dir="2700000">
                    <a:srgbClr val="000000"/>
                  </a:outerShdw>
                </a:effectLst>
              </a:rPr>
              <a:t>power, attitude and configuration</a:t>
            </a:r>
          </a:p>
        </p:txBody>
      </p:sp>
      <p:cxnSp>
        <p:nvCxnSpPr>
          <p:cNvPr id="17" name="Curved Connector 16"/>
          <p:cNvCxnSpPr>
            <a:stCxn id="11" idx="1"/>
            <a:endCxn id="8" idx="1"/>
          </p:cNvCxnSpPr>
          <p:nvPr/>
        </p:nvCxnSpPr>
        <p:spPr>
          <a:xfrm rot="10800000">
            <a:off x="1676400" y="4152900"/>
            <a:ext cx="1752600" cy="1143000"/>
          </a:xfrm>
          <a:prstGeom prst="curvedConnector3">
            <a:avLst>
              <a:gd name="adj1" fmla="val 163726"/>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8" idx="3"/>
          </p:cNvCxnSpPr>
          <p:nvPr/>
        </p:nvCxnSpPr>
        <p:spPr>
          <a:xfrm>
            <a:off x="5486400" y="4152900"/>
            <a:ext cx="838200" cy="9525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5" idx="3"/>
            <a:endCxn id="6" idx="0"/>
          </p:cNvCxnSpPr>
          <p:nvPr/>
        </p:nvCxnSpPr>
        <p:spPr>
          <a:xfrm>
            <a:off x="3581400" y="1676400"/>
            <a:ext cx="400050" cy="3810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4"/>
          <p:cNvCxnSpPr>
            <a:stCxn id="6" idx="2"/>
            <a:endCxn id="7" idx="0"/>
          </p:cNvCxnSpPr>
          <p:nvPr/>
        </p:nvCxnSpPr>
        <p:spPr>
          <a:xfrm rot="5400000">
            <a:off x="3257550" y="2095500"/>
            <a:ext cx="228600" cy="12192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24"/>
          <p:cNvCxnSpPr>
            <a:stCxn id="7" idx="2"/>
            <a:endCxn id="8" idx="0"/>
          </p:cNvCxnSpPr>
          <p:nvPr/>
        </p:nvCxnSpPr>
        <p:spPr>
          <a:xfrm rot="16200000" flipH="1">
            <a:off x="2876550" y="3238500"/>
            <a:ext cx="381000" cy="6096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Pentagon 38"/>
          <p:cNvSpPr/>
          <p:nvPr/>
        </p:nvSpPr>
        <p:spPr>
          <a:xfrm>
            <a:off x="4724400" y="5943600"/>
            <a:ext cx="3200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effectLst>
                  <a:outerShdw blurRad="50800" dist="38100" dir="2700000">
                    <a:srgbClr val="000000"/>
                  </a:outerShdw>
                </a:effectLst>
              </a:rPr>
              <a:t>Decide</a:t>
            </a:r>
            <a:r>
              <a:rPr lang="en-US" dirty="0">
                <a:effectLst>
                  <a:outerShdw blurRad="50800" dist="38100" dir="2700000">
                    <a:srgbClr val="000000"/>
                  </a:outerShdw>
                </a:effectLst>
              </a:rPr>
              <a:t> whether to land or go around</a:t>
            </a:r>
          </a:p>
        </p:txBody>
      </p:sp>
      <p:cxnSp>
        <p:nvCxnSpPr>
          <p:cNvPr id="40" name="Curved Connector 17"/>
          <p:cNvCxnSpPr>
            <a:stCxn id="11" idx="3"/>
            <a:endCxn id="39" idx="0"/>
          </p:cNvCxnSpPr>
          <p:nvPr/>
        </p:nvCxnSpPr>
        <p:spPr>
          <a:xfrm flipH="1">
            <a:off x="6191250" y="5295900"/>
            <a:ext cx="438150" cy="647700"/>
          </a:xfrm>
          <a:prstGeom prst="curvedConnector4">
            <a:avLst>
              <a:gd name="adj1" fmla="val -52174"/>
              <a:gd name="adj2" fmla="val 7058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24"/>
          <p:cNvCxnSpPr>
            <a:stCxn id="39" idx="3"/>
            <a:endCxn id="6" idx="3"/>
          </p:cNvCxnSpPr>
          <p:nvPr/>
        </p:nvCxnSpPr>
        <p:spPr>
          <a:xfrm flipH="1" flipV="1">
            <a:off x="5715000" y="2324100"/>
            <a:ext cx="2209800" cy="3886200"/>
          </a:xfrm>
          <a:prstGeom prst="curvedConnector3">
            <a:avLst>
              <a:gd name="adj1" fmla="val -1034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17"/>
          <p:cNvCxnSpPr>
            <a:stCxn id="39" idx="1"/>
            <a:endCxn id="11" idx="2"/>
          </p:cNvCxnSpPr>
          <p:nvPr/>
        </p:nvCxnSpPr>
        <p:spPr>
          <a:xfrm rot="10800000" flipH="1">
            <a:off x="4724400" y="5562600"/>
            <a:ext cx="171450" cy="647700"/>
          </a:xfrm>
          <a:prstGeom prst="curvedConnector4">
            <a:avLst>
              <a:gd name="adj1" fmla="val -133333"/>
              <a:gd name="adj2" fmla="val 70588"/>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Rounded Rectangular Callout 63"/>
          <p:cNvSpPr/>
          <p:nvPr/>
        </p:nvSpPr>
        <p:spPr>
          <a:xfrm>
            <a:off x="457200" y="5410200"/>
            <a:ext cx="1981200" cy="762000"/>
          </a:xfrm>
          <a:prstGeom prst="wedgeRoundRectCallout">
            <a:avLst>
              <a:gd name="adj1" fmla="val 81892"/>
              <a:gd name="adj2" fmla="val -46143"/>
              <a:gd name="adj3" fmla="val 16667"/>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i="1" dirty="0">
                <a:solidFill>
                  <a:srgbClr val="002060"/>
                </a:solidFill>
              </a:rPr>
              <a:t>Remember the rules and apply the skills</a:t>
            </a:r>
          </a:p>
        </p:txBody>
      </p:sp>
      <p:sp>
        <p:nvSpPr>
          <p:cNvPr id="24" name="Rectangle 23"/>
          <p:cNvSpPr/>
          <p:nvPr/>
        </p:nvSpPr>
        <p:spPr>
          <a:xfrm>
            <a:off x="6096000" y="1447800"/>
            <a:ext cx="15240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2060"/>
                </a:solidFill>
              </a:rPr>
              <a:t>Observe the Activity</a:t>
            </a:r>
          </a:p>
        </p:txBody>
      </p:sp>
      <p:graphicFrame>
        <p:nvGraphicFramePr>
          <p:cNvPr id="21" name="Diagram 20"/>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Task</a:t>
            </a:r>
            <a:endParaRPr lang="en-US" dirty="0"/>
          </a:p>
        </p:txBody>
      </p:sp>
      <p:sp>
        <p:nvSpPr>
          <p:cNvPr id="3" name="Content Placeholder 2"/>
          <p:cNvSpPr>
            <a:spLocks noGrp="1"/>
          </p:cNvSpPr>
          <p:nvPr>
            <p:ph sz="quarter" idx="1"/>
          </p:nvPr>
        </p:nvSpPr>
        <p:spPr>
          <a:xfrm>
            <a:off x="914400" y="1447800"/>
            <a:ext cx="4495800" cy="2667000"/>
          </a:xfrm>
        </p:spPr>
        <p:txBody>
          <a:bodyPr/>
          <a:lstStyle/>
          <a:p>
            <a:r>
              <a:rPr lang="en-US" dirty="0" smtClean="0"/>
              <a:t>Tracking and Mental Arithmetic</a:t>
            </a:r>
          </a:p>
          <a:p>
            <a:r>
              <a:rPr lang="en-US" dirty="0" smtClean="0"/>
              <a:t>Draw sets of concentric circles</a:t>
            </a:r>
          </a:p>
          <a:p>
            <a:r>
              <a:rPr lang="en-US" dirty="0" smtClean="0"/>
              <a:t>Different separations</a:t>
            </a:r>
          </a:p>
          <a:p>
            <a:r>
              <a:rPr lang="en-US" dirty="0" smtClean="0"/>
              <a:t>Measure tracking time and error</a:t>
            </a:r>
          </a:p>
          <a:p>
            <a:r>
              <a:rPr lang="en-US" dirty="0" smtClean="0"/>
              <a:t>Count down from 100 in threes</a:t>
            </a:r>
            <a:endParaRPr lang="en-US" dirty="0"/>
          </a:p>
        </p:txBody>
      </p:sp>
      <p:sp>
        <p:nvSpPr>
          <p:cNvPr id="4" name="Slide Number Placeholder 3"/>
          <p:cNvSpPr>
            <a:spLocks noGrp="1"/>
          </p:cNvSpPr>
          <p:nvPr>
            <p:ph type="sldNum" sz="quarter" idx="12"/>
          </p:nvPr>
        </p:nvSpPr>
        <p:spPr/>
        <p:txBody>
          <a:bodyPr/>
          <a:lstStyle/>
          <a:p>
            <a:pPr>
              <a:defRPr/>
            </a:pPr>
            <a:fld id="{18F34DF1-132E-4FC4-9355-1F853E53BF1D}" type="slidenum">
              <a:rPr lang="en-US" smtClean="0"/>
              <a:pPr>
                <a:defRPr/>
              </a:pPr>
              <a:t>112</a:t>
            </a:fld>
            <a:endParaRPr lang="en-US"/>
          </a:p>
        </p:txBody>
      </p:sp>
      <p:graphicFrame>
        <p:nvGraphicFramePr>
          <p:cNvPr id="5" name="Diagram 4"/>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6019800" y="2209800"/>
            <a:ext cx="15240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657600" y="4191000"/>
            <a:ext cx="23622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886200" y="4343400"/>
            <a:ext cx="15240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09600" y="4114800"/>
            <a:ext cx="19812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10" name="Oval 9"/>
          <p:cNvSpPr/>
          <p:nvPr/>
        </p:nvSpPr>
        <p:spPr>
          <a:xfrm>
            <a:off x="762000" y="4343400"/>
            <a:ext cx="15240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486400" y="1676400"/>
            <a:ext cx="2590800" cy="251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mtClean="0"/>
              <a:t>Transaction Analysis</a:t>
            </a:r>
          </a:p>
        </p:txBody>
      </p:sp>
      <p:sp>
        <p:nvSpPr>
          <p:cNvPr id="109571" name="Content Placeholder 2"/>
          <p:cNvSpPr>
            <a:spLocks noGrp="1"/>
          </p:cNvSpPr>
          <p:nvPr>
            <p:ph sz="quarter" idx="1"/>
          </p:nvPr>
        </p:nvSpPr>
        <p:spPr/>
        <p:txBody>
          <a:bodyPr/>
          <a:lstStyle/>
          <a:p>
            <a:r>
              <a:rPr lang="en-US" smtClean="0"/>
              <a:t>A transaction is a well defined repeated task involving a purpose, operator, equipment, materials, energy a context and information such as:</a:t>
            </a:r>
          </a:p>
          <a:p>
            <a:pPr lvl="1"/>
            <a:r>
              <a:rPr lang="en-US" smtClean="0"/>
              <a:t>Making a sandwich</a:t>
            </a:r>
          </a:p>
          <a:p>
            <a:pPr lvl="1"/>
            <a:r>
              <a:rPr lang="en-US" smtClean="0"/>
              <a:t>Landing an airplane</a:t>
            </a:r>
          </a:p>
          <a:p>
            <a:pPr lvl="1"/>
            <a:r>
              <a:rPr lang="en-US" smtClean="0"/>
              <a:t>Driving a car through an intersection</a:t>
            </a:r>
          </a:p>
          <a:p>
            <a:pPr lvl="1"/>
            <a:r>
              <a:rPr lang="en-US" smtClean="0"/>
              <a:t>Using an ATM machine</a:t>
            </a:r>
          </a:p>
          <a:p>
            <a:pPr lvl="1"/>
            <a:r>
              <a:rPr lang="en-US" smtClean="0"/>
              <a:t>Buying a product through a web page</a:t>
            </a:r>
          </a:p>
          <a:p>
            <a:r>
              <a:rPr lang="en-US" smtClean="0"/>
              <a:t>The transaction takes a variable amount of time</a:t>
            </a:r>
          </a:p>
          <a:p>
            <a:r>
              <a:rPr lang="en-US" smtClean="0"/>
              <a:t>The outcome of a transaction may be success or failure or some degree in between</a:t>
            </a:r>
          </a:p>
        </p:txBody>
      </p:sp>
      <p:sp>
        <p:nvSpPr>
          <p:cNvPr id="109572" name="Slide Number Placeholder 3"/>
          <p:cNvSpPr>
            <a:spLocks noGrp="1"/>
          </p:cNvSpPr>
          <p:nvPr>
            <p:ph type="sldNum" sz="quarter" idx="12"/>
          </p:nvPr>
        </p:nvSpPr>
        <p:spPr bwMode="auto">
          <a:ln>
            <a:round/>
            <a:headEnd/>
            <a:tailEnd/>
          </a:ln>
        </p:spPr>
        <p:txBody>
          <a:bodyPr/>
          <a:lstStyle/>
          <a:p>
            <a:fld id="{56B837EE-F6D1-459C-9D09-1BAA5FEE7C8D}" type="slidenum">
              <a:rPr lang="en-US" smtClean="0"/>
              <a:pPr/>
              <a:t>113</a:t>
            </a:fld>
            <a:endParaRPr lang="en-US"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smtClean="0"/>
              <a:t>Transaction Analysis (contd.)</a:t>
            </a:r>
          </a:p>
        </p:txBody>
      </p:sp>
      <p:sp>
        <p:nvSpPr>
          <p:cNvPr id="110595" name="Content Placeholder 2"/>
          <p:cNvSpPr>
            <a:spLocks noGrp="1"/>
          </p:cNvSpPr>
          <p:nvPr>
            <p:ph sz="quarter" idx="1"/>
          </p:nvPr>
        </p:nvSpPr>
        <p:spPr>
          <a:xfrm>
            <a:off x="914400" y="1447800"/>
            <a:ext cx="7772400" cy="5105400"/>
          </a:xfrm>
        </p:spPr>
        <p:txBody>
          <a:bodyPr/>
          <a:lstStyle/>
          <a:p>
            <a:pPr>
              <a:lnSpc>
                <a:spcPct val="80000"/>
              </a:lnSpc>
            </a:pPr>
            <a:r>
              <a:rPr lang="en-US" sz="2400" smtClean="0"/>
              <a:t>Analysis will involve both the physical elements and the flow of information</a:t>
            </a:r>
          </a:p>
          <a:p>
            <a:pPr lvl="1">
              <a:lnSpc>
                <a:spcPct val="80000"/>
              </a:lnSpc>
            </a:pPr>
            <a:r>
              <a:rPr lang="en-US" sz="2200" smtClean="0"/>
              <a:t>Initiation</a:t>
            </a:r>
          </a:p>
          <a:p>
            <a:pPr lvl="2">
              <a:lnSpc>
                <a:spcPct val="80000"/>
              </a:lnSpc>
            </a:pPr>
            <a:r>
              <a:rPr lang="en-US" sz="1900" smtClean="0"/>
              <a:t>Establish of purpose, recall procedure</a:t>
            </a:r>
          </a:p>
          <a:p>
            <a:pPr lvl="2">
              <a:lnSpc>
                <a:spcPct val="80000"/>
              </a:lnSpc>
            </a:pPr>
            <a:r>
              <a:rPr lang="en-US" sz="1900" smtClean="0"/>
              <a:t>Search for information from equipment, context, materials and operator</a:t>
            </a:r>
          </a:p>
          <a:p>
            <a:pPr lvl="2">
              <a:lnSpc>
                <a:spcPct val="80000"/>
              </a:lnSpc>
            </a:pPr>
            <a:r>
              <a:rPr lang="en-US" sz="1900" smtClean="0"/>
              <a:t>Anticipate input / external factor effects and process outcome</a:t>
            </a:r>
          </a:p>
          <a:p>
            <a:pPr lvl="2">
              <a:lnSpc>
                <a:spcPct val="80000"/>
              </a:lnSpc>
            </a:pPr>
            <a:r>
              <a:rPr lang="en-US" sz="1900" smtClean="0"/>
              <a:t>Plan activity including contingency plan, Evaluate risks and benefits, Decide to proceed</a:t>
            </a:r>
          </a:p>
          <a:p>
            <a:pPr lvl="1">
              <a:lnSpc>
                <a:spcPct val="80000"/>
              </a:lnSpc>
            </a:pPr>
            <a:r>
              <a:rPr lang="en-US" sz="2200" smtClean="0"/>
              <a:t>Control</a:t>
            </a:r>
          </a:p>
          <a:p>
            <a:pPr lvl="2">
              <a:lnSpc>
                <a:spcPct val="80000"/>
              </a:lnSpc>
            </a:pPr>
            <a:r>
              <a:rPr lang="en-US" sz="1900" smtClean="0"/>
              <a:t>Make control input / communication action</a:t>
            </a:r>
          </a:p>
          <a:p>
            <a:pPr lvl="2">
              <a:lnSpc>
                <a:spcPct val="80000"/>
              </a:lnSpc>
            </a:pPr>
            <a:r>
              <a:rPr lang="en-US" sz="1900" smtClean="0"/>
              <a:t>Monitor process, perceive feedback, </a:t>
            </a:r>
          </a:p>
          <a:p>
            <a:pPr lvl="2">
              <a:lnSpc>
                <a:spcPct val="80000"/>
              </a:lnSpc>
            </a:pPr>
            <a:r>
              <a:rPr lang="en-US" sz="1900" smtClean="0"/>
              <a:t>Modify input</a:t>
            </a:r>
          </a:p>
          <a:p>
            <a:pPr lvl="1">
              <a:lnSpc>
                <a:spcPct val="80000"/>
              </a:lnSpc>
            </a:pPr>
            <a:r>
              <a:rPr lang="en-US" sz="2200" smtClean="0"/>
              <a:t>Outcome analysis</a:t>
            </a:r>
          </a:p>
          <a:p>
            <a:pPr lvl="2">
              <a:lnSpc>
                <a:spcPct val="80000"/>
              </a:lnSpc>
            </a:pPr>
            <a:r>
              <a:rPr lang="en-US" sz="1900" smtClean="0"/>
              <a:t>Perceive system state</a:t>
            </a:r>
          </a:p>
          <a:p>
            <a:pPr lvl="2">
              <a:lnSpc>
                <a:spcPct val="80000"/>
              </a:lnSpc>
            </a:pPr>
            <a:r>
              <a:rPr lang="en-US" sz="1900" smtClean="0"/>
              <a:t>Compare with anticipated outcome</a:t>
            </a:r>
          </a:p>
          <a:p>
            <a:pPr lvl="2">
              <a:lnSpc>
                <a:spcPct val="80000"/>
              </a:lnSpc>
            </a:pPr>
            <a:r>
              <a:rPr lang="en-US" sz="1900" smtClean="0"/>
              <a:t>Store observations for future use</a:t>
            </a:r>
          </a:p>
          <a:p>
            <a:pPr lvl="2">
              <a:lnSpc>
                <a:spcPct val="80000"/>
              </a:lnSpc>
            </a:pPr>
            <a:endParaRPr lang="en-US" sz="1900" smtClean="0"/>
          </a:p>
        </p:txBody>
      </p:sp>
      <p:sp>
        <p:nvSpPr>
          <p:cNvPr id="110596" name="Slide Number Placeholder 3"/>
          <p:cNvSpPr>
            <a:spLocks noGrp="1"/>
          </p:cNvSpPr>
          <p:nvPr>
            <p:ph type="sldNum" sz="quarter" idx="12"/>
          </p:nvPr>
        </p:nvSpPr>
        <p:spPr bwMode="auto">
          <a:ln>
            <a:round/>
            <a:headEnd/>
            <a:tailEnd/>
          </a:ln>
        </p:spPr>
        <p:txBody>
          <a:bodyPr/>
          <a:lstStyle/>
          <a:p>
            <a:fld id="{7700D3F1-59C7-4889-AE12-38A88D7C9DA8}" type="slidenum">
              <a:rPr lang="en-US" smtClean="0"/>
              <a:pPr/>
              <a:t>114</a:t>
            </a:fld>
            <a:endParaRPr lang="en-US"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609600" y="350838"/>
            <a:ext cx="8458200" cy="715962"/>
          </a:xfrm>
        </p:spPr>
        <p:txBody>
          <a:bodyPr/>
          <a:lstStyle/>
          <a:p>
            <a:r>
              <a:rPr lang="en-US" sz="2800" dirty="0" smtClean="0"/>
              <a:t>Transaction Analysis Example – Parking a car</a:t>
            </a:r>
          </a:p>
        </p:txBody>
      </p:sp>
      <p:sp>
        <p:nvSpPr>
          <p:cNvPr id="111619" name="Content Placeholder 2"/>
          <p:cNvSpPr>
            <a:spLocks noGrp="1"/>
          </p:cNvSpPr>
          <p:nvPr>
            <p:ph sz="quarter" idx="1"/>
          </p:nvPr>
        </p:nvSpPr>
        <p:spPr>
          <a:xfrm>
            <a:off x="533400" y="1219200"/>
            <a:ext cx="4953000" cy="5638800"/>
          </a:xfrm>
        </p:spPr>
        <p:txBody>
          <a:bodyPr/>
          <a:lstStyle/>
          <a:p>
            <a:r>
              <a:rPr lang="en-US" sz="2400" dirty="0" smtClean="0"/>
              <a:t>Arrive at destination</a:t>
            </a:r>
          </a:p>
          <a:p>
            <a:r>
              <a:rPr lang="en-US" sz="2400" dirty="0" smtClean="0"/>
              <a:t>Initiation</a:t>
            </a:r>
          </a:p>
          <a:p>
            <a:pPr lvl="1"/>
            <a:r>
              <a:rPr lang="en-US" sz="2000" dirty="0" smtClean="0"/>
              <a:t>Search for parking space, Observe obstructions</a:t>
            </a:r>
          </a:p>
          <a:p>
            <a:pPr lvl="1"/>
            <a:r>
              <a:rPr lang="en-US" sz="2000" dirty="0" smtClean="0"/>
              <a:t>Judge that space is sufficient</a:t>
            </a:r>
          </a:p>
          <a:p>
            <a:pPr lvl="1"/>
            <a:r>
              <a:rPr lang="en-US" sz="2000" dirty="0" smtClean="0"/>
              <a:t>Recall procedure, plan actions</a:t>
            </a:r>
          </a:p>
          <a:p>
            <a:r>
              <a:rPr lang="en-US" sz="2400" dirty="0" smtClean="0"/>
              <a:t>Control</a:t>
            </a:r>
          </a:p>
          <a:p>
            <a:pPr lvl="1"/>
            <a:r>
              <a:rPr lang="en-US" sz="2000" dirty="0" smtClean="0"/>
              <a:t>Operate vehicle controls</a:t>
            </a:r>
          </a:p>
          <a:p>
            <a:pPr lvl="1"/>
            <a:r>
              <a:rPr lang="en-US" sz="2000" dirty="0" smtClean="0"/>
              <a:t>Monitor progress, judge separations</a:t>
            </a:r>
          </a:p>
          <a:p>
            <a:pPr lvl="1"/>
            <a:r>
              <a:rPr lang="en-US" sz="2000" dirty="0" smtClean="0"/>
              <a:t>Terminate procedure</a:t>
            </a:r>
          </a:p>
          <a:p>
            <a:r>
              <a:rPr lang="en-US" sz="2400" dirty="0" smtClean="0"/>
              <a:t>Outcome Analysis</a:t>
            </a:r>
          </a:p>
          <a:p>
            <a:pPr lvl="1"/>
            <a:r>
              <a:rPr lang="en-US" sz="2000" dirty="0" smtClean="0"/>
              <a:t>Observe vehicle status, observe context status, compare with plan</a:t>
            </a:r>
          </a:p>
          <a:p>
            <a:pPr lvl="1"/>
            <a:r>
              <a:rPr lang="en-US" sz="2000" dirty="0" smtClean="0"/>
              <a:t>Store location</a:t>
            </a:r>
          </a:p>
          <a:p>
            <a:pPr lvl="1"/>
            <a:r>
              <a:rPr lang="en-US" sz="2000" dirty="0" smtClean="0"/>
              <a:t>Store transaction record for future use</a:t>
            </a:r>
          </a:p>
          <a:p>
            <a:endParaRPr lang="en-US" sz="2400" dirty="0" smtClean="0"/>
          </a:p>
          <a:p>
            <a:endParaRPr lang="en-US" sz="2400" dirty="0" smtClean="0"/>
          </a:p>
        </p:txBody>
      </p:sp>
      <p:sp>
        <p:nvSpPr>
          <p:cNvPr id="111620" name="Slide Number Placeholder 3"/>
          <p:cNvSpPr>
            <a:spLocks noGrp="1"/>
          </p:cNvSpPr>
          <p:nvPr>
            <p:ph type="sldNum" sz="quarter" idx="12"/>
          </p:nvPr>
        </p:nvSpPr>
        <p:spPr bwMode="auto">
          <a:ln>
            <a:round/>
            <a:headEnd/>
            <a:tailEnd/>
          </a:ln>
        </p:spPr>
        <p:txBody>
          <a:bodyPr/>
          <a:lstStyle/>
          <a:p>
            <a:fld id="{2969D0BA-8778-4878-A758-A8EB4444CDAE}" type="slidenum">
              <a:rPr lang="en-US" smtClean="0"/>
              <a:pPr/>
              <a:t>115</a:t>
            </a:fld>
            <a:endParaRPr lang="en-US" smtClean="0"/>
          </a:p>
        </p:txBody>
      </p:sp>
      <p:sp>
        <p:nvSpPr>
          <p:cNvPr id="111621" name="TextBox 5"/>
          <p:cNvSpPr txBox="1">
            <a:spLocks noChangeArrowheads="1"/>
          </p:cNvSpPr>
          <p:nvPr/>
        </p:nvSpPr>
        <p:spPr bwMode="auto">
          <a:xfrm>
            <a:off x="4800600" y="1905000"/>
            <a:ext cx="4114800" cy="3200400"/>
          </a:xfrm>
          <a:prstGeom prst="rect">
            <a:avLst/>
          </a:prstGeom>
          <a:solidFill>
            <a:srgbClr val="92D050"/>
          </a:solidFill>
          <a:ln w="19050">
            <a:solidFill>
              <a:schemeClr val="tx1"/>
            </a:solidFill>
            <a:miter lim="800000"/>
            <a:headEnd/>
            <a:tailEnd/>
          </a:ln>
        </p:spPr>
        <p:txBody>
          <a:bodyPr>
            <a:spAutoFit/>
          </a:bodyPr>
          <a:lstStyle/>
          <a:p>
            <a:r>
              <a:rPr lang="en-US" sz="2000" b="1"/>
              <a:t>Cognitive sources of Success or Failure</a:t>
            </a:r>
          </a:p>
          <a:p>
            <a:pPr>
              <a:buFont typeface="Arial" charset="0"/>
              <a:buChar char="•"/>
            </a:pPr>
            <a:r>
              <a:rPr lang="en-US"/>
              <a:t>Sensory input</a:t>
            </a:r>
          </a:p>
          <a:p>
            <a:pPr>
              <a:buFont typeface="Arial" charset="0"/>
              <a:buChar char="•"/>
            </a:pPr>
            <a:r>
              <a:rPr lang="en-US"/>
              <a:t>Prediction, hazard assessment</a:t>
            </a:r>
          </a:p>
          <a:p>
            <a:pPr>
              <a:buFont typeface="Arial" charset="0"/>
              <a:buChar char="•"/>
            </a:pPr>
            <a:r>
              <a:rPr lang="en-US"/>
              <a:t>Recall procedure</a:t>
            </a:r>
          </a:p>
          <a:p>
            <a:pPr>
              <a:buFont typeface="Arial" charset="0"/>
              <a:buChar char="•"/>
            </a:pPr>
            <a:r>
              <a:rPr lang="en-US"/>
              <a:t>Planning trajectory / timing</a:t>
            </a:r>
          </a:p>
          <a:p>
            <a:pPr>
              <a:buFont typeface="Arial" charset="0"/>
              <a:buChar char="•"/>
            </a:pPr>
            <a:r>
              <a:rPr lang="en-US"/>
              <a:t>Attention to hazard areas</a:t>
            </a:r>
          </a:p>
          <a:p>
            <a:pPr>
              <a:buFont typeface="Arial" charset="0"/>
              <a:buChar char="•"/>
            </a:pPr>
            <a:r>
              <a:rPr lang="en-US"/>
              <a:t>Perceive clearances</a:t>
            </a:r>
          </a:p>
          <a:p>
            <a:pPr>
              <a:buFont typeface="Arial" charset="0"/>
              <a:buChar char="•"/>
            </a:pPr>
            <a:r>
              <a:rPr lang="en-US"/>
              <a:t>Decisions to continue, adjust, abort</a:t>
            </a:r>
          </a:p>
          <a:p>
            <a:pPr>
              <a:buFont typeface="Arial" charset="0"/>
              <a:buChar char="•"/>
            </a:pPr>
            <a:r>
              <a:rPr lang="en-US"/>
              <a:t>Motor control – disturbed posture, tactile assessment of pedal location</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Verbal Protocol</a:t>
            </a:r>
            <a:endParaRPr lang="en-US" dirty="0"/>
          </a:p>
        </p:txBody>
      </p:sp>
      <p:sp>
        <p:nvSpPr>
          <p:cNvPr id="5" name="Content Placeholder 4"/>
          <p:cNvSpPr>
            <a:spLocks noGrp="1"/>
          </p:cNvSpPr>
          <p:nvPr>
            <p:ph sz="quarter" idx="1"/>
          </p:nvPr>
        </p:nvSpPr>
        <p:spPr/>
        <p:txBody>
          <a:bodyPr/>
          <a:lstStyle/>
          <a:p>
            <a:r>
              <a:rPr lang="en-US" dirty="0" smtClean="0"/>
              <a:t>Place two chairs to simulate parked cars</a:t>
            </a:r>
          </a:p>
          <a:p>
            <a:r>
              <a:rPr lang="en-US" dirty="0" smtClean="0"/>
              <a:t>Reverse into the gap between the two cars</a:t>
            </a:r>
          </a:p>
          <a:p>
            <a:r>
              <a:rPr lang="en-US" dirty="0" smtClean="0"/>
              <a:t>Use verbal protocol analysis to describe your activities</a:t>
            </a:r>
            <a:endParaRPr lang="en-US" dirty="0"/>
          </a:p>
        </p:txBody>
      </p:sp>
      <p:sp>
        <p:nvSpPr>
          <p:cNvPr id="3" name="Slide Number Placeholder 2"/>
          <p:cNvSpPr>
            <a:spLocks noGrp="1"/>
          </p:cNvSpPr>
          <p:nvPr>
            <p:ph type="sldNum" sz="quarter" idx="12"/>
          </p:nvPr>
        </p:nvSpPr>
        <p:spPr/>
        <p:txBody>
          <a:bodyPr/>
          <a:lstStyle/>
          <a:p>
            <a:pPr>
              <a:defRPr/>
            </a:pPr>
            <a:fld id="{08B8CD57-7CC4-4DBC-9560-8E8441637CF7}" type="slidenum">
              <a:rPr lang="en-US" smtClean="0"/>
              <a:pPr>
                <a:defRPr/>
              </a:pPr>
              <a:t>116</a:t>
            </a:fld>
            <a:endParaRPr lang="en-US"/>
          </a:p>
        </p:txBody>
      </p:sp>
      <p:graphicFrame>
        <p:nvGraphicFramePr>
          <p:cNvPr id="4" name="Diagram 3"/>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Title 1"/>
          <p:cNvSpPr>
            <a:spLocks noGrp="1"/>
          </p:cNvSpPr>
          <p:nvPr>
            <p:ph type="title"/>
          </p:nvPr>
        </p:nvSpPr>
        <p:spPr>
          <a:xfrm>
            <a:off x="914400" y="274638"/>
            <a:ext cx="7772400" cy="563562"/>
          </a:xfrm>
        </p:spPr>
        <p:txBody>
          <a:bodyPr/>
          <a:lstStyle/>
          <a:p>
            <a:r>
              <a:rPr lang="en-US" smtClean="0"/>
              <a:t>Practical Cognitive Task Analysis</a:t>
            </a:r>
          </a:p>
        </p:txBody>
      </p:sp>
      <p:sp>
        <p:nvSpPr>
          <p:cNvPr id="112643" name="Slide Number Placeholder 4"/>
          <p:cNvSpPr>
            <a:spLocks noGrp="1"/>
          </p:cNvSpPr>
          <p:nvPr>
            <p:ph type="sldNum" sz="quarter" idx="12"/>
          </p:nvPr>
        </p:nvSpPr>
        <p:spPr bwMode="auto">
          <a:ln>
            <a:round/>
            <a:headEnd/>
            <a:tailEnd/>
          </a:ln>
        </p:spPr>
        <p:txBody>
          <a:bodyPr/>
          <a:lstStyle/>
          <a:p>
            <a:fld id="{311A4407-9465-43F7-BDC1-60CEC2CD1EB3}" type="slidenum">
              <a:rPr lang="en-US" smtClean="0"/>
              <a:pPr/>
              <a:t>117</a:t>
            </a:fld>
            <a:endParaRPr lang="en-US" smtClean="0"/>
          </a:p>
        </p:txBody>
      </p:sp>
      <p:graphicFrame>
        <p:nvGraphicFramePr>
          <p:cNvPr id="6" name="Table 5"/>
          <p:cNvGraphicFramePr>
            <a:graphicFrameLocks noGrp="1"/>
          </p:cNvGraphicFramePr>
          <p:nvPr/>
        </p:nvGraphicFramePr>
        <p:xfrm>
          <a:off x="685800" y="1033463"/>
          <a:ext cx="8153400" cy="5523549"/>
        </p:xfrm>
        <a:graphic>
          <a:graphicData uri="http://schemas.openxmlformats.org/drawingml/2006/table">
            <a:tbl>
              <a:tblPr/>
              <a:tblGrid>
                <a:gridCol w="2398713"/>
                <a:gridCol w="5754687"/>
              </a:tblGrid>
              <a:tr h="56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Perpetua" charset="0"/>
                          <a:ea typeface="ＭＳ Ｐゴシック" charset="-128"/>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Perpetua" charset="0"/>
                          <a:ea typeface="ＭＳ Ｐゴシック" charset="-128"/>
                        </a:rPr>
                        <a:t>Parallel parking, no contact with other vehicles or objects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Perpetua" charset="0"/>
                          <a:ea typeface="ＭＳ Ｐゴシック" charset="-128"/>
                        </a:rPr>
                        <a:t>Activities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Perpetua" charset="0"/>
                          <a:ea typeface="ＭＳ Ｐゴシック" charset="-128"/>
                        </a:rPr>
                        <a:t>See task 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1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Perpetua" charset="0"/>
                          <a:ea typeface="ＭＳ Ｐゴシック" charset="-128"/>
                        </a:rPr>
                        <a:t>Cognitive processes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Perpetua" charset="0"/>
                          <a:ea typeface="ＭＳ Ｐゴシック" charset="-128"/>
                        </a:rPr>
                        <a:t>Planning, predicting, diagnosing, sensing, attending, judging, deciding, problem solving, controlling, communicating, analyzing, synthesizing, evaluating, anticipating, predicting, investigating, extrapolating, understanding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Perpetua" charset="0"/>
                          <a:ea typeface="ＭＳ Ｐゴシック" charset="-128"/>
                        </a:rPr>
                        <a:t>Information Resources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Perpetua" charset="0"/>
                          <a:ea typeface="ＭＳ Ｐゴシック" charset="-128"/>
                        </a:rPr>
                        <a:t>Direct outside vision, mirrors, hearing??,  memorized procedures, operational memory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6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Perpetua" charset="0"/>
                          <a:ea typeface="ＭＳ Ｐゴシック" charset="-128"/>
                        </a:rPr>
                        <a:t>Failure modes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Perpetua" charset="0"/>
                          <a:ea typeface="ＭＳ Ｐゴシック" charset="-128"/>
                        </a:rPr>
                        <a:t>Not enough space to park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Perpetua" charset="0"/>
                          <a:ea typeface="ＭＳ Ｐゴシック" charset="-128"/>
                        </a:rPr>
                        <a:t>Contact with front / rear fender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Perpetua" charset="0"/>
                          <a:ea typeface="ＭＳ Ｐゴシック" charset="-128"/>
                        </a:rPr>
                        <a:t>Inaccurate positioning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Perpetua" charset="0"/>
                          <a:ea typeface="ＭＳ Ｐゴシック" charset="-128"/>
                        </a:rPr>
                        <a:t>Simulation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Perpetua" charset="0"/>
                          <a:ea typeface="ＭＳ Ｐゴシック" charset="-128"/>
                        </a:rPr>
                        <a:t>Table top model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Perpetua" charset="0"/>
                          <a:ea typeface="ＭＳ Ｐゴシック" charset="-128"/>
                        </a:rPr>
                        <a:t>Walk / talk through sensory, cognitive, motor activities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Perpetua" charset="0"/>
                          <a:ea typeface="ＭＳ Ｐゴシック" charset="-128"/>
                        </a:rPr>
                        <a:t>Simulator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Perpetua" charset="0"/>
                          <a:ea typeface="ＭＳ Ｐゴシック" charset="-128"/>
                        </a:rPr>
                        <a:t>Empty parking lot using cones to demarcate the target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smtClean="0"/>
              <a:t>Mental Workload</a:t>
            </a:r>
          </a:p>
        </p:txBody>
      </p:sp>
      <p:sp>
        <p:nvSpPr>
          <p:cNvPr id="113667" name="Rectangle 3"/>
          <p:cNvSpPr>
            <a:spLocks noGrp="1" noChangeArrowheads="1"/>
          </p:cNvSpPr>
          <p:nvPr>
            <p:ph sz="quarter" idx="1"/>
          </p:nvPr>
        </p:nvSpPr>
        <p:spPr/>
        <p:txBody>
          <a:bodyPr/>
          <a:lstStyle/>
          <a:p>
            <a:pPr eaLnBrk="1" hangingPunct="1">
              <a:lnSpc>
                <a:spcPct val="90000"/>
              </a:lnSpc>
              <a:buFontTx/>
              <a:buNone/>
            </a:pPr>
            <a:endParaRPr lang="en-US" sz="3600" i="1" smtClean="0">
              <a:solidFill>
                <a:srgbClr val="C00000"/>
              </a:solidFill>
              <a:latin typeface="Arial" charset="0"/>
              <a:cs typeface="Arial" charset="0"/>
            </a:endParaRPr>
          </a:p>
          <a:p>
            <a:pPr eaLnBrk="1" hangingPunct="1">
              <a:lnSpc>
                <a:spcPct val="90000"/>
              </a:lnSpc>
              <a:buFontTx/>
              <a:buNone/>
            </a:pPr>
            <a:r>
              <a:rPr lang="en-US" sz="3600" i="1" smtClean="0">
                <a:solidFill>
                  <a:srgbClr val="C00000"/>
                </a:solidFill>
                <a:latin typeface="Arial" charset="0"/>
                <a:cs typeface="Arial" charset="0"/>
              </a:rPr>
              <a:t>	</a:t>
            </a:r>
            <a:r>
              <a:rPr lang="en-US" sz="3200" i="1" smtClean="0">
                <a:solidFill>
                  <a:srgbClr val="000000"/>
                </a:solidFill>
                <a:latin typeface="Arial" charset="0"/>
                <a:cs typeface="Arial" charset="0"/>
              </a:rPr>
              <a:t>“ </a:t>
            </a:r>
            <a:r>
              <a:rPr lang="en-US" sz="3200" smtClean="0">
                <a:solidFill>
                  <a:srgbClr val="000000"/>
                </a:solidFill>
                <a:latin typeface="Arial" charset="0"/>
                <a:cs typeface="Arial" charset="0"/>
              </a:rPr>
              <a:t>Mental workload is the amount of mental work or effort necessary for a person or group to complete a task over a given period of time.” </a:t>
            </a:r>
          </a:p>
          <a:p>
            <a:pPr eaLnBrk="1" hangingPunct="1">
              <a:lnSpc>
                <a:spcPct val="90000"/>
              </a:lnSpc>
              <a:buFontTx/>
              <a:buNone/>
            </a:pPr>
            <a:endParaRPr lang="en-US" sz="3200" smtClean="0">
              <a:solidFill>
                <a:srgbClr val="000000"/>
              </a:solidFill>
              <a:latin typeface="Arial" charset="0"/>
              <a:cs typeface="Arial" charset="0"/>
            </a:endParaRPr>
          </a:p>
          <a:p>
            <a:pPr algn="r" eaLnBrk="1" hangingPunct="1">
              <a:lnSpc>
                <a:spcPct val="90000"/>
              </a:lnSpc>
              <a:buFontTx/>
              <a:buNone/>
            </a:pPr>
            <a:r>
              <a:rPr lang="en-US" sz="2400" i="1" smtClean="0">
                <a:solidFill>
                  <a:srgbClr val="000000"/>
                </a:solidFill>
                <a:latin typeface="Arial" charset="0"/>
                <a:cs typeface="Arial" charset="0"/>
              </a:rPr>
              <a:t>Xie and Salvendy 2000</a:t>
            </a:r>
          </a:p>
        </p:txBody>
      </p:sp>
      <p:sp>
        <p:nvSpPr>
          <p:cNvPr id="113668" name="Slide Number Placeholder 3"/>
          <p:cNvSpPr>
            <a:spLocks noGrp="1"/>
          </p:cNvSpPr>
          <p:nvPr>
            <p:ph type="sldNum" sz="quarter" idx="12"/>
          </p:nvPr>
        </p:nvSpPr>
        <p:spPr bwMode="auto">
          <a:ln>
            <a:round/>
            <a:headEnd/>
            <a:tailEnd/>
          </a:ln>
        </p:spPr>
        <p:txBody>
          <a:bodyPr/>
          <a:lstStyle/>
          <a:p>
            <a:fld id="{C6A32DC3-BBEC-459D-A244-CB32D820F3EB}" type="slidenum">
              <a:rPr lang="en-US" smtClean="0"/>
              <a:pPr/>
              <a:t>118</a:t>
            </a:fld>
            <a:endParaRPr lang="en-US" smtClean="0"/>
          </a:p>
        </p:txBody>
      </p:sp>
      <p:sp>
        <p:nvSpPr>
          <p:cNvPr id="8" name="Isosceles Triangle 7"/>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2100" b="1">
                <a:solidFill>
                  <a:srgbClr val="002060"/>
                </a:solidFill>
                <a:ea typeface="ＭＳ Ｐゴシック" charset="-128"/>
              </a:rPr>
              <a:t>MWL</a:t>
            </a:r>
          </a:p>
          <a:p>
            <a:pPr algn="ctr">
              <a:defRPr/>
            </a:pPr>
            <a:r>
              <a:rPr lang="en-US" sz="2100" b="1">
                <a:solidFill>
                  <a:srgbClr val="002060"/>
                </a:solidFill>
                <a:ea typeface="ＭＳ Ｐゴシック" charset="-128"/>
              </a:rPr>
              <a:t>SA</a:t>
            </a:r>
          </a:p>
          <a:p>
            <a:pPr algn="ctr">
              <a:defRPr/>
            </a:pPr>
            <a:endParaRPr lang="en-US" sz="4400" b="1">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z="3400" smtClean="0"/>
              <a:t>Mental Workload and Situation Awareness</a:t>
            </a:r>
          </a:p>
        </p:txBody>
      </p:sp>
      <p:sp>
        <p:nvSpPr>
          <p:cNvPr id="114691" name="Slide Number Placeholder 3"/>
          <p:cNvSpPr>
            <a:spLocks noGrp="1"/>
          </p:cNvSpPr>
          <p:nvPr>
            <p:ph type="sldNum" sz="quarter" idx="12"/>
          </p:nvPr>
        </p:nvSpPr>
        <p:spPr bwMode="auto">
          <a:ln>
            <a:round/>
            <a:headEnd/>
            <a:tailEnd/>
          </a:ln>
        </p:spPr>
        <p:txBody>
          <a:bodyPr/>
          <a:lstStyle/>
          <a:p>
            <a:fld id="{F368D1A2-8CF3-46C3-85AC-140C120231F4}" type="slidenum">
              <a:rPr lang="en-US" smtClean="0"/>
              <a:pPr/>
              <a:t>119</a:t>
            </a:fld>
            <a:endParaRPr lang="en-US" smtClean="0"/>
          </a:p>
        </p:txBody>
      </p:sp>
      <p:sp>
        <p:nvSpPr>
          <p:cNvPr id="114692" name="TextBox 4"/>
          <p:cNvSpPr txBox="1">
            <a:spLocks noChangeArrowheads="1"/>
          </p:cNvSpPr>
          <p:nvPr/>
        </p:nvSpPr>
        <p:spPr bwMode="auto">
          <a:xfrm>
            <a:off x="609600" y="2590800"/>
            <a:ext cx="1828800" cy="830263"/>
          </a:xfrm>
          <a:prstGeom prst="rect">
            <a:avLst/>
          </a:prstGeom>
          <a:noFill/>
          <a:ln w="9525">
            <a:noFill/>
            <a:miter lim="800000"/>
            <a:headEnd/>
            <a:tailEnd/>
          </a:ln>
        </p:spPr>
        <p:txBody>
          <a:bodyPr>
            <a:spAutoFit/>
          </a:bodyPr>
          <a:lstStyle/>
          <a:p>
            <a:pPr algn="ctr"/>
            <a:r>
              <a:rPr lang="en-US" sz="2400"/>
              <a:t>Mental Workload</a:t>
            </a:r>
          </a:p>
        </p:txBody>
      </p:sp>
      <p:sp>
        <p:nvSpPr>
          <p:cNvPr id="114693" name="TextBox 5"/>
          <p:cNvSpPr txBox="1">
            <a:spLocks noChangeArrowheads="1"/>
          </p:cNvSpPr>
          <p:nvPr/>
        </p:nvSpPr>
        <p:spPr bwMode="auto">
          <a:xfrm>
            <a:off x="2743200" y="2743200"/>
            <a:ext cx="457200" cy="584200"/>
          </a:xfrm>
          <a:prstGeom prst="rect">
            <a:avLst/>
          </a:prstGeom>
          <a:noFill/>
          <a:ln w="9525">
            <a:noFill/>
            <a:miter lim="800000"/>
            <a:headEnd/>
            <a:tailEnd/>
          </a:ln>
        </p:spPr>
        <p:txBody>
          <a:bodyPr>
            <a:spAutoFit/>
          </a:bodyPr>
          <a:lstStyle/>
          <a:p>
            <a:r>
              <a:rPr lang="en-US" sz="3200" b="1"/>
              <a:t>=</a:t>
            </a:r>
          </a:p>
        </p:txBody>
      </p:sp>
      <p:sp>
        <p:nvSpPr>
          <p:cNvPr id="114694" name="TextBox 7"/>
          <p:cNvSpPr txBox="1">
            <a:spLocks noChangeArrowheads="1"/>
          </p:cNvSpPr>
          <p:nvPr/>
        </p:nvSpPr>
        <p:spPr bwMode="auto">
          <a:xfrm>
            <a:off x="3733800" y="3086100"/>
            <a:ext cx="987425" cy="461963"/>
          </a:xfrm>
          <a:prstGeom prst="rect">
            <a:avLst/>
          </a:prstGeom>
          <a:noFill/>
          <a:ln w="9525">
            <a:noFill/>
            <a:miter lim="800000"/>
            <a:headEnd/>
            <a:tailEnd/>
          </a:ln>
        </p:spPr>
        <p:txBody>
          <a:bodyPr>
            <a:spAutoFit/>
          </a:bodyPr>
          <a:lstStyle/>
          <a:p>
            <a:r>
              <a:rPr lang="en-US" sz="2400"/>
              <a:t>Time</a:t>
            </a:r>
          </a:p>
        </p:txBody>
      </p:sp>
      <p:sp>
        <p:nvSpPr>
          <p:cNvPr id="114695" name="TextBox 8"/>
          <p:cNvSpPr txBox="1">
            <a:spLocks noChangeArrowheads="1"/>
          </p:cNvSpPr>
          <p:nvPr/>
        </p:nvSpPr>
        <p:spPr bwMode="auto">
          <a:xfrm>
            <a:off x="3657600" y="2438400"/>
            <a:ext cx="1778000" cy="461963"/>
          </a:xfrm>
          <a:prstGeom prst="rect">
            <a:avLst/>
          </a:prstGeom>
          <a:noFill/>
          <a:ln w="9525">
            <a:noFill/>
            <a:miter lim="800000"/>
            <a:headEnd/>
            <a:tailEnd/>
          </a:ln>
        </p:spPr>
        <p:txBody>
          <a:bodyPr>
            <a:spAutoFit/>
          </a:bodyPr>
          <a:lstStyle/>
          <a:p>
            <a:r>
              <a:rPr lang="en-US" sz="2400"/>
              <a:t>Information</a:t>
            </a:r>
          </a:p>
        </p:txBody>
      </p:sp>
      <p:sp>
        <p:nvSpPr>
          <p:cNvPr id="114696" name="TextBox 9"/>
          <p:cNvSpPr txBox="1">
            <a:spLocks noChangeArrowheads="1"/>
          </p:cNvSpPr>
          <p:nvPr/>
        </p:nvSpPr>
        <p:spPr bwMode="auto">
          <a:xfrm>
            <a:off x="5943600" y="2438400"/>
            <a:ext cx="2667000" cy="461963"/>
          </a:xfrm>
          <a:prstGeom prst="rect">
            <a:avLst/>
          </a:prstGeom>
          <a:noFill/>
          <a:ln w="9525">
            <a:noFill/>
            <a:miter lim="800000"/>
            <a:headEnd/>
            <a:tailEnd/>
          </a:ln>
        </p:spPr>
        <p:txBody>
          <a:bodyPr>
            <a:spAutoFit/>
          </a:bodyPr>
          <a:lstStyle/>
          <a:p>
            <a:r>
              <a:rPr lang="en-US" sz="2400"/>
              <a:t>Stress</a:t>
            </a:r>
          </a:p>
        </p:txBody>
      </p:sp>
      <p:sp>
        <p:nvSpPr>
          <p:cNvPr id="114697" name="TextBox 10"/>
          <p:cNvSpPr txBox="1">
            <a:spLocks noChangeArrowheads="1"/>
          </p:cNvSpPr>
          <p:nvPr/>
        </p:nvSpPr>
        <p:spPr bwMode="auto">
          <a:xfrm>
            <a:off x="5257800" y="3086100"/>
            <a:ext cx="2667000" cy="461963"/>
          </a:xfrm>
          <a:prstGeom prst="rect">
            <a:avLst/>
          </a:prstGeom>
          <a:noFill/>
          <a:ln w="9525">
            <a:noFill/>
            <a:miter lim="800000"/>
            <a:headEnd/>
            <a:tailEnd/>
          </a:ln>
        </p:spPr>
        <p:txBody>
          <a:bodyPr>
            <a:spAutoFit/>
          </a:bodyPr>
          <a:lstStyle/>
          <a:p>
            <a:r>
              <a:rPr lang="en-US" sz="2400"/>
              <a:t>Experience</a:t>
            </a:r>
          </a:p>
        </p:txBody>
      </p:sp>
      <p:sp>
        <p:nvSpPr>
          <p:cNvPr id="114698" name="TextBox 12"/>
          <p:cNvSpPr txBox="1">
            <a:spLocks noChangeArrowheads="1"/>
          </p:cNvSpPr>
          <p:nvPr/>
        </p:nvSpPr>
        <p:spPr bwMode="auto">
          <a:xfrm>
            <a:off x="4876800" y="3132138"/>
            <a:ext cx="304800" cy="369887"/>
          </a:xfrm>
          <a:prstGeom prst="rect">
            <a:avLst/>
          </a:prstGeom>
          <a:noFill/>
          <a:ln w="9525">
            <a:noFill/>
            <a:miter lim="800000"/>
            <a:headEnd/>
            <a:tailEnd/>
          </a:ln>
        </p:spPr>
        <p:txBody>
          <a:bodyPr>
            <a:spAutoFit/>
          </a:bodyPr>
          <a:lstStyle/>
          <a:p>
            <a:r>
              <a:rPr lang="en-US" b="1"/>
              <a:t>X</a:t>
            </a:r>
          </a:p>
        </p:txBody>
      </p:sp>
      <p:sp>
        <p:nvSpPr>
          <p:cNvPr id="114699" name="TextBox 13"/>
          <p:cNvSpPr txBox="1">
            <a:spLocks noChangeArrowheads="1"/>
          </p:cNvSpPr>
          <p:nvPr/>
        </p:nvSpPr>
        <p:spPr bwMode="auto">
          <a:xfrm>
            <a:off x="5486400" y="2514600"/>
            <a:ext cx="381000" cy="369888"/>
          </a:xfrm>
          <a:prstGeom prst="rect">
            <a:avLst/>
          </a:prstGeom>
          <a:noFill/>
          <a:ln w="9525">
            <a:noFill/>
            <a:miter lim="800000"/>
            <a:headEnd/>
            <a:tailEnd/>
          </a:ln>
        </p:spPr>
        <p:txBody>
          <a:bodyPr>
            <a:spAutoFit/>
          </a:bodyPr>
          <a:lstStyle/>
          <a:p>
            <a:r>
              <a:rPr lang="en-US" b="1"/>
              <a:t>X</a:t>
            </a:r>
          </a:p>
        </p:txBody>
      </p:sp>
      <p:cxnSp>
        <p:nvCxnSpPr>
          <p:cNvPr id="16" name="Straight Connector 15"/>
          <p:cNvCxnSpPr/>
          <p:nvPr/>
        </p:nvCxnSpPr>
        <p:spPr>
          <a:xfrm>
            <a:off x="3505200" y="3035300"/>
            <a:ext cx="3962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4701" name="TextBox 16"/>
          <p:cNvSpPr txBox="1">
            <a:spLocks noChangeArrowheads="1"/>
          </p:cNvSpPr>
          <p:nvPr/>
        </p:nvSpPr>
        <p:spPr bwMode="auto">
          <a:xfrm>
            <a:off x="762000" y="4343400"/>
            <a:ext cx="1828800" cy="830263"/>
          </a:xfrm>
          <a:prstGeom prst="rect">
            <a:avLst/>
          </a:prstGeom>
          <a:noFill/>
          <a:ln w="9525">
            <a:noFill/>
            <a:miter lim="800000"/>
            <a:headEnd/>
            <a:tailEnd/>
          </a:ln>
        </p:spPr>
        <p:txBody>
          <a:bodyPr>
            <a:spAutoFit/>
          </a:bodyPr>
          <a:lstStyle/>
          <a:p>
            <a:pPr algn="ctr"/>
            <a:r>
              <a:rPr lang="en-US" sz="2400"/>
              <a:t>Situation </a:t>
            </a:r>
          </a:p>
          <a:p>
            <a:pPr algn="ctr"/>
            <a:r>
              <a:rPr lang="en-US" sz="2400"/>
              <a:t>Awareness</a:t>
            </a:r>
          </a:p>
        </p:txBody>
      </p:sp>
      <p:sp>
        <p:nvSpPr>
          <p:cNvPr id="114702" name="TextBox 17"/>
          <p:cNvSpPr txBox="1">
            <a:spLocks noChangeArrowheads="1"/>
          </p:cNvSpPr>
          <p:nvPr/>
        </p:nvSpPr>
        <p:spPr bwMode="auto">
          <a:xfrm>
            <a:off x="2743200" y="4457700"/>
            <a:ext cx="457200" cy="584200"/>
          </a:xfrm>
          <a:prstGeom prst="rect">
            <a:avLst/>
          </a:prstGeom>
          <a:noFill/>
          <a:ln w="9525">
            <a:noFill/>
            <a:miter lim="800000"/>
            <a:headEnd/>
            <a:tailEnd/>
          </a:ln>
        </p:spPr>
        <p:txBody>
          <a:bodyPr>
            <a:spAutoFit/>
          </a:bodyPr>
          <a:lstStyle/>
          <a:p>
            <a:r>
              <a:rPr lang="en-US" sz="3200" b="1"/>
              <a:t>=</a:t>
            </a:r>
          </a:p>
        </p:txBody>
      </p:sp>
      <p:sp>
        <p:nvSpPr>
          <p:cNvPr id="114703" name="TextBox 18"/>
          <p:cNvSpPr txBox="1">
            <a:spLocks noChangeArrowheads="1"/>
          </p:cNvSpPr>
          <p:nvPr/>
        </p:nvSpPr>
        <p:spPr bwMode="auto">
          <a:xfrm>
            <a:off x="3733800" y="4191000"/>
            <a:ext cx="987425" cy="461963"/>
          </a:xfrm>
          <a:prstGeom prst="rect">
            <a:avLst/>
          </a:prstGeom>
          <a:noFill/>
          <a:ln w="9525">
            <a:noFill/>
            <a:miter lim="800000"/>
            <a:headEnd/>
            <a:tailEnd/>
          </a:ln>
        </p:spPr>
        <p:txBody>
          <a:bodyPr>
            <a:spAutoFit/>
          </a:bodyPr>
          <a:lstStyle/>
          <a:p>
            <a:r>
              <a:rPr lang="en-US" sz="2400"/>
              <a:t>Time</a:t>
            </a:r>
          </a:p>
        </p:txBody>
      </p:sp>
      <p:sp>
        <p:nvSpPr>
          <p:cNvPr id="114704" name="TextBox 19"/>
          <p:cNvSpPr txBox="1">
            <a:spLocks noChangeArrowheads="1"/>
          </p:cNvSpPr>
          <p:nvPr/>
        </p:nvSpPr>
        <p:spPr bwMode="auto">
          <a:xfrm>
            <a:off x="3657600" y="4914900"/>
            <a:ext cx="1778000" cy="461963"/>
          </a:xfrm>
          <a:prstGeom prst="rect">
            <a:avLst/>
          </a:prstGeom>
          <a:noFill/>
          <a:ln w="9525">
            <a:noFill/>
            <a:miter lim="800000"/>
            <a:headEnd/>
            <a:tailEnd/>
          </a:ln>
        </p:spPr>
        <p:txBody>
          <a:bodyPr>
            <a:spAutoFit/>
          </a:bodyPr>
          <a:lstStyle/>
          <a:p>
            <a:r>
              <a:rPr lang="en-US" sz="2400"/>
              <a:t>Information</a:t>
            </a:r>
          </a:p>
        </p:txBody>
      </p:sp>
      <p:sp>
        <p:nvSpPr>
          <p:cNvPr id="114705" name="TextBox 20"/>
          <p:cNvSpPr txBox="1">
            <a:spLocks noChangeArrowheads="1"/>
          </p:cNvSpPr>
          <p:nvPr/>
        </p:nvSpPr>
        <p:spPr bwMode="auto">
          <a:xfrm>
            <a:off x="5943600" y="4914900"/>
            <a:ext cx="2667000" cy="461963"/>
          </a:xfrm>
          <a:prstGeom prst="rect">
            <a:avLst/>
          </a:prstGeom>
          <a:noFill/>
          <a:ln w="9525">
            <a:noFill/>
            <a:miter lim="800000"/>
            <a:headEnd/>
            <a:tailEnd/>
          </a:ln>
        </p:spPr>
        <p:txBody>
          <a:bodyPr>
            <a:spAutoFit/>
          </a:bodyPr>
          <a:lstStyle/>
          <a:p>
            <a:r>
              <a:rPr lang="en-US" sz="2400"/>
              <a:t>Stress</a:t>
            </a:r>
          </a:p>
        </p:txBody>
      </p:sp>
      <p:sp>
        <p:nvSpPr>
          <p:cNvPr id="114706" name="TextBox 21"/>
          <p:cNvSpPr txBox="1">
            <a:spLocks noChangeArrowheads="1"/>
          </p:cNvSpPr>
          <p:nvPr/>
        </p:nvSpPr>
        <p:spPr bwMode="auto">
          <a:xfrm>
            <a:off x="5334000" y="4191000"/>
            <a:ext cx="2667000" cy="461963"/>
          </a:xfrm>
          <a:prstGeom prst="rect">
            <a:avLst/>
          </a:prstGeom>
          <a:noFill/>
          <a:ln w="9525">
            <a:noFill/>
            <a:miter lim="800000"/>
            <a:headEnd/>
            <a:tailEnd/>
          </a:ln>
        </p:spPr>
        <p:txBody>
          <a:bodyPr>
            <a:spAutoFit/>
          </a:bodyPr>
          <a:lstStyle/>
          <a:p>
            <a:r>
              <a:rPr lang="en-US" sz="2400"/>
              <a:t>Experience</a:t>
            </a:r>
          </a:p>
        </p:txBody>
      </p:sp>
      <p:sp>
        <p:nvSpPr>
          <p:cNvPr id="114707" name="TextBox 22"/>
          <p:cNvSpPr txBox="1">
            <a:spLocks noChangeArrowheads="1"/>
          </p:cNvSpPr>
          <p:nvPr/>
        </p:nvSpPr>
        <p:spPr bwMode="auto">
          <a:xfrm>
            <a:off x="4876800" y="4237038"/>
            <a:ext cx="304800" cy="369887"/>
          </a:xfrm>
          <a:prstGeom prst="rect">
            <a:avLst/>
          </a:prstGeom>
          <a:noFill/>
          <a:ln w="9525">
            <a:noFill/>
            <a:miter lim="800000"/>
            <a:headEnd/>
            <a:tailEnd/>
          </a:ln>
        </p:spPr>
        <p:txBody>
          <a:bodyPr>
            <a:spAutoFit/>
          </a:bodyPr>
          <a:lstStyle/>
          <a:p>
            <a:r>
              <a:rPr lang="en-US" b="1"/>
              <a:t>X</a:t>
            </a:r>
          </a:p>
        </p:txBody>
      </p:sp>
      <p:sp>
        <p:nvSpPr>
          <p:cNvPr id="114708" name="TextBox 23"/>
          <p:cNvSpPr txBox="1">
            <a:spLocks noChangeArrowheads="1"/>
          </p:cNvSpPr>
          <p:nvPr/>
        </p:nvSpPr>
        <p:spPr bwMode="auto">
          <a:xfrm>
            <a:off x="5486400" y="4960938"/>
            <a:ext cx="381000" cy="369887"/>
          </a:xfrm>
          <a:prstGeom prst="rect">
            <a:avLst/>
          </a:prstGeom>
          <a:noFill/>
          <a:ln w="9525">
            <a:noFill/>
            <a:miter lim="800000"/>
            <a:headEnd/>
            <a:tailEnd/>
          </a:ln>
        </p:spPr>
        <p:txBody>
          <a:bodyPr>
            <a:spAutoFit/>
          </a:bodyPr>
          <a:lstStyle/>
          <a:p>
            <a:r>
              <a:rPr lang="en-US" b="1"/>
              <a:t>X</a:t>
            </a:r>
          </a:p>
        </p:txBody>
      </p:sp>
      <p:cxnSp>
        <p:nvCxnSpPr>
          <p:cNvPr id="25" name="Straight Connector 24"/>
          <p:cNvCxnSpPr/>
          <p:nvPr/>
        </p:nvCxnSpPr>
        <p:spPr>
          <a:xfrm>
            <a:off x="3505200" y="4749800"/>
            <a:ext cx="39624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en-US" smtClean="0"/>
              <a:t>Skydiving Accuracy</a:t>
            </a:r>
          </a:p>
        </p:txBody>
      </p:sp>
      <p:sp>
        <p:nvSpPr>
          <p:cNvPr id="178179" name="Content Placeholder 4"/>
          <p:cNvSpPr>
            <a:spLocks noGrp="1"/>
          </p:cNvSpPr>
          <p:nvPr>
            <p:ph sz="quarter" idx="1"/>
          </p:nvPr>
        </p:nvSpPr>
        <p:spPr/>
        <p:txBody>
          <a:bodyPr/>
          <a:lstStyle/>
          <a:p>
            <a:r>
              <a:rPr lang="en-US" sz="2400" smtClean="0"/>
              <a:t>Measured in centimeters</a:t>
            </a:r>
            <a:endParaRPr lang="en-US" smtClean="0"/>
          </a:p>
        </p:txBody>
      </p:sp>
      <p:sp>
        <p:nvSpPr>
          <p:cNvPr id="178180" name="Slide Number Placeholder 3"/>
          <p:cNvSpPr>
            <a:spLocks noGrp="1"/>
          </p:cNvSpPr>
          <p:nvPr>
            <p:ph type="sldNum" sz="quarter" idx="12"/>
          </p:nvPr>
        </p:nvSpPr>
        <p:spPr bwMode="auto">
          <a:ln>
            <a:round/>
            <a:headEnd/>
            <a:tailEnd/>
          </a:ln>
        </p:spPr>
        <p:txBody>
          <a:bodyPr/>
          <a:lstStyle/>
          <a:p>
            <a:fld id="{96B14527-1967-4C0F-A19A-5F91A04038D4}" type="slidenum">
              <a:rPr lang="en-US" smtClean="0"/>
              <a:pPr/>
              <a:t>12</a:t>
            </a:fld>
            <a:endParaRPr lang="en-US" smtClean="0"/>
          </a:p>
        </p:txBody>
      </p:sp>
      <p:pic>
        <p:nvPicPr>
          <p:cNvPr id="178181" name="Picture 2" descr="http://www.skydivetaylorville.org/accuracy/sa07cw.jpg"/>
          <p:cNvPicPr>
            <a:picLocks noChangeAspect="1" noChangeArrowheads="1"/>
          </p:cNvPicPr>
          <p:nvPr/>
        </p:nvPicPr>
        <p:blipFill>
          <a:blip r:embed="rId3" cstate="print"/>
          <a:srcRect/>
          <a:stretch>
            <a:fillRect/>
          </a:stretch>
        </p:blipFill>
        <p:spPr bwMode="auto">
          <a:xfrm>
            <a:off x="4572000" y="1447800"/>
            <a:ext cx="3581400" cy="477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z="3000" smtClean="0"/>
              <a:t>Mental Workload Measurement Device Criteria</a:t>
            </a:r>
          </a:p>
        </p:txBody>
      </p:sp>
      <p:sp>
        <p:nvSpPr>
          <p:cNvPr id="115715" name="Content Placeholder 4"/>
          <p:cNvSpPr>
            <a:spLocks noGrp="1"/>
          </p:cNvSpPr>
          <p:nvPr>
            <p:ph sz="quarter" idx="1"/>
          </p:nvPr>
        </p:nvSpPr>
        <p:spPr/>
        <p:txBody>
          <a:bodyPr/>
          <a:lstStyle/>
          <a:p>
            <a:r>
              <a:rPr lang="en-US" b="1" smtClean="0"/>
              <a:t>Sensitive </a:t>
            </a:r>
            <a:r>
              <a:rPr lang="en-US" smtClean="0"/>
              <a:t>to task difficulty and cognitive resource demand</a:t>
            </a:r>
          </a:p>
          <a:p>
            <a:r>
              <a:rPr lang="en-US" b="1" smtClean="0"/>
              <a:t>Diagnostic </a:t>
            </a:r>
            <a:r>
              <a:rPr lang="en-US" smtClean="0"/>
              <a:t>– capable of identifying the resources used</a:t>
            </a:r>
          </a:p>
          <a:p>
            <a:r>
              <a:rPr lang="en-US" b="1" smtClean="0"/>
              <a:t>Selective </a:t>
            </a:r>
            <a:r>
              <a:rPr lang="en-US" smtClean="0"/>
              <a:t>– separates mental workload from other sources of stress</a:t>
            </a:r>
          </a:p>
          <a:p>
            <a:r>
              <a:rPr lang="en-US" b="1" smtClean="0"/>
              <a:t>Reliable and Resilient </a:t>
            </a:r>
            <a:r>
              <a:rPr lang="en-US" smtClean="0"/>
              <a:t>– performs well consistently and under complex conditions</a:t>
            </a:r>
          </a:p>
          <a:p>
            <a:r>
              <a:rPr lang="en-US" b="1" smtClean="0"/>
              <a:t>Unobtrusive </a:t>
            </a:r>
            <a:r>
              <a:rPr lang="en-US" smtClean="0"/>
              <a:t>-  does not interfere with primary task</a:t>
            </a:r>
          </a:p>
          <a:p>
            <a:r>
              <a:rPr lang="en-US" b="1" smtClean="0"/>
              <a:t>Uncomplicated and economical </a:t>
            </a:r>
            <a:r>
              <a:rPr lang="en-US" smtClean="0"/>
              <a:t>- does not require complex expensive equipment</a:t>
            </a:r>
          </a:p>
          <a:p>
            <a:r>
              <a:rPr lang="en-US" b="1" smtClean="0"/>
              <a:t>Acceptable </a:t>
            </a:r>
            <a:r>
              <a:rPr lang="en-US" smtClean="0"/>
              <a:t>to the operator / subject</a:t>
            </a:r>
          </a:p>
          <a:p>
            <a:endParaRPr lang="en-US" smtClean="0"/>
          </a:p>
        </p:txBody>
      </p:sp>
      <p:sp>
        <p:nvSpPr>
          <p:cNvPr id="115716" name="Slide Number Placeholder 3"/>
          <p:cNvSpPr>
            <a:spLocks noGrp="1"/>
          </p:cNvSpPr>
          <p:nvPr>
            <p:ph type="sldNum" sz="quarter" idx="12"/>
          </p:nvPr>
        </p:nvSpPr>
        <p:spPr bwMode="auto">
          <a:ln>
            <a:round/>
            <a:headEnd/>
            <a:tailEnd/>
          </a:ln>
        </p:spPr>
        <p:txBody>
          <a:bodyPr/>
          <a:lstStyle/>
          <a:p>
            <a:fld id="{E00D4D6B-699A-4668-8883-898F0F99245F}" type="slidenum">
              <a:rPr lang="en-US" smtClean="0"/>
              <a:pPr/>
              <a:t>120</a:t>
            </a:fld>
            <a:endParaRPr lang="en-US"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Mental Workload Measurement</a:t>
            </a:r>
          </a:p>
        </p:txBody>
      </p:sp>
      <p:sp>
        <p:nvSpPr>
          <p:cNvPr id="116739" name="Content Placeholder 2"/>
          <p:cNvSpPr>
            <a:spLocks noGrp="1"/>
          </p:cNvSpPr>
          <p:nvPr>
            <p:ph sz="quarter" idx="1"/>
          </p:nvPr>
        </p:nvSpPr>
        <p:spPr>
          <a:xfrm>
            <a:off x="914400" y="1447800"/>
            <a:ext cx="7772400" cy="4800600"/>
          </a:xfrm>
        </p:spPr>
        <p:txBody>
          <a:bodyPr/>
          <a:lstStyle/>
          <a:p>
            <a:pPr>
              <a:lnSpc>
                <a:spcPct val="80000"/>
              </a:lnSpc>
            </a:pPr>
            <a:r>
              <a:rPr lang="en-US" sz="3400" smtClean="0"/>
              <a:t>Primary and secondary task behavior and performance measures</a:t>
            </a:r>
          </a:p>
          <a:p>
            <a:pPr>
              <a:lnSpc>
                <a:spcPct val="80000"/>
              </a:lnSpc>
            </a:pPr>
            <a:endParaRPr lang="en-US" sz="800" smtClean="0"/>
          </a:p>
          <a:p>
            <a:pPr>
              <a:lnSpc>
                <a:spcPct val="80000"/>
              </a:lnSpc>
            </a:pPr>
            <a:r>
              <a:rPr lang="en-US" sz="3400" smtClean="0"/>
              <a:t>Subjective rating scales, usually retrospectively</a:t>
            </a:r>
          </a:p>
          <a:p>
            <a:pPr>
              <a:lnSpc>
                <a:spcPct val="80000"/>
              </a:lnSpc>
            </a:pPr>
            <a:endParaRPr lang="en-US" sz="800" smtClean="0"/>
          </a:p>
          <a:p>
            <a:pPr>
              <a:lnSpc>
                <a:spcPct val="80000"/>
              </a:lnSpc>
            </a:pPr>
            <a:r>
              <a:rPr lang="en-US" sz="3400" smtClean="0"/>
              <a:t>Psycho physiological</a:t>
            </a:r>
          </a:p>
          <a:p>
            <a:pPr lvl="1">
              <a:lnSpc>
                <a:spcPct val="80000"/>
              </a:lnSpc>
            </a:pPr>
            <a:r>
              <a:rPr lang="en-US" sz="3400" smtClean="0"/>
              <a:t>Heart rate, heart rate variation, Eye blink and pupil monitoring, EEG</a:t>
            </a:r>
          </a:p>
          <a:p>
            <a:pPr lvl="1">
              <a:lnSpc>
                <a:spcPct val="80000"/>
              </a:lnSpc>
            </a:pPr>
            <a:endParaRPr lang="en-US" sz="800" smtClean="0"/>
          </a:p>
          <a:p>
            <a:pPr>
              <a:lnSpc>
                <a:spcPct val="80000"/>
              </a:lnSpc>
            </a:pPr>
            <a:r>
              <a:rPr lang="en-US" sz="3400" smtClean="0"/>
              <a:t>External (expert) observer</a:t>
            </a:r>
          </a:p>
          <a:p>
            <a:pPr>
              <a:lnSpc>
                <a:spcPct val="80000"/>
              </a:lnSpc>
            </a:pPr>
            <a:endParaRPr lang="en-US" sz="900" smtClean="0"/>
          </a:p>
          <a:p>
            <a:pPr>
              <a:lnSpc>
                <a:spcPct val="80000"/>
              </a:lnSpc>
            </a:pPr>
            <a:r>
              <a:rPr lang="en-US" sz="3400" smtClean="0"/>
              <a:t>Simulation methods (MICRO-SAINT</a:t>
            </a:r>
            <a:r>
              <a:rPr lang="en-US" sz="2200" smtClean="0"/>
              <a:t>)</a:t>
            </a:r>
          </a:p>
          <a:p>
            <a:pPr>
              <a:lnSpc>
                <a:spcPct val="80000"/>
              </a:lnSpc>
            </a:pPr>
            <a:endParaRPr lang="en-US" sz="2200" smtClean="0"/>
          </a:p>
        </p:txBody>
      </p:sp>
      <p:sp>
        <p:nvSpPr>
          <p:cNvPr id="116740" name="Slide Number Placeholder 3"/>
          <p:cNvSpPr>
            <a:spLocks noGrp="1"/>
          </p:cNvSpPr>
          <p:nvPr>
            <p:ph type="sldNum" sz="quarter" idx="12"/>
          </p:nvPr>
        </p:nvSpPr>
        <p:spPr bwMode="auto">
          <a:ln>
            <a:round/>
            <a:headEnd/>
            <a:tailEnd/>
          </a:ln>
        </p:spPr>
        <p:txBody>
          <a:bodyPr/>
          <a:lstStyle/>
          <a:p>
            <a:fld id="{1A32DA87-CCE3-4646-8D70-438FABA60EDC}" type="slidenum">
              <a:rPr lang="en-US" smtClean="0"/>
              <a:pPr/>
              <a:t>121</a:t>
            </a:fld>
            <a:endParaRPr lang="en-US"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mtClean="0"/>
              <a:t>Primary Tasks Measures</a:t>
            </a:r>
          </a:p>
        </p:txBody>
      </p:sp>
      <p:sp>
        <p:nvSpPr>
          <p:cNvPr id="117763" name="Rectangle 3"/>
          <p:cNvSpPr>
            <a:spLocks noGrp="1" noChangeArrowheads="1"/>
          </p:cNvSpPr>
          <p:nvPr>
            <p:ph sz="quarter" idx="1"/>
          </p:nvPr>
        </p:nvSpPr>
        <p:spPr>
          <a:xfrm>
            <a:off x="914400" y="1447800"/>
            <a:ext cx="7772400" cy="5181600"/>
          </a:xfrm>
        </p:spPr>
        <p:txBody>
          <a:bodyPr/>
          <a:lstStyle/>
          <a:p>
            <a:pPr>
              <a:lnSpc>
                <a:spcPct val="90000"/>
              </a:lnSpc>
            </a:pPr>
            <a:r>
              <a:rPr lang="en-US" sz="2400" smtClean="0"/>
              <a:t>Asses operator’s capability to perform the primary task or system functions of interest</a:t>
            </a:r>
          </a:p>
          <a:p>
            <a:pPr lvl="1">
              <a:lnSpc>
                <a:spcPct val="90000"/>
              </a:lnSpc>
            </a:pPr>
            <a:r>
              <a:rPr lang="en-US" sz="2200" smtClean="0"/>
              <a:t>Time and accuracy / error</a:t>
            </a:r>
          </a:p>
          <a:p>
            <a:pPr>
              <a:lnSpc>
                <a:spcPct val="90000"/>
              </a:lnSpc>
            </a:pPr>
            <a:endParaRPr lang="en-US" sz="800" smtClean="0"/>
          </a:p>
          <a:p>
            <a:pPr>
              <a:lnSpc>
                <a:spcPct val="90000"/>
              </a:lnSpc>
            </a:pPr>
            <a:r>
              <a:rPr lang="en-US" sz="2400" smtClean="0"/>
              <a:t>Central tenet: performance deteriorates as one is subjected to higher MWL. </a:t>
            </a:r>
          </a:p>
          <a:p>
            <a:pPr>
              <a:lnSpc>
                <a:spcPct val="90000"/>
              </a:lnSpc>
            </a:pPr>
            <a:endParaRPr lang="en-US" sz="1400" smtClean="0"/>
          </a:p>
          <a:p>
            <a:pPr>
              <a:lnSpc>
                <a:spcPct val="90000"/>
              </a:lnSpc>
            </a:pPr>
            <a:r>
              <a:rPr lang="en-US" sz="2400" smtClean="0"/>
              <a:t>Common measure of primary task PERFORMANCE:</a:t>
            </a:r>
          </a:p>
          <a:p>
            <a:pPr lvl="1">
              <a:lnSpc>
                <a:spcPct val="90000"/>
              </a:lnSpc>
            </a:pPr>
            <a:r>
              <a:rPr lang="en-US" sz="2200" smtClean="0"/>
              <a:t>Time taken for task completion (Speed)</a:t>
            </a:r>
          </a:p>
          <a:p>
            <a:pPr lvl="1">
              <a:lnSpc>
                <a:spcPct val="90000"/>
              </a:lnSpc>
            </a:pPr>
            <a:r>
              <a:rPr lang="en-US" sz="2200" smtClean="0"/>
              <a:t>Accuracy (no. of errors made)</a:t>
            </a:r>
          </a:p>
          <a:p>
            <a:pPr lvl="1">
              <a:lnSpc>
                <a:spcPct val="90000"/>
              </a:lnSpc>
            </a:pPr>
            <a:r>
              <a:rPr lang="en-US" sz="2200" smtClean="0"/>
              <a:t>Reaction/ response time</a:t>
            </a:r>
          </a:p>
          <a:p>
            <a:pPr lvl="1">
              <a:lnSpc>
                <a:spcPct val="90000"/>
              </a:lnSpc>
            </a:pPr>
            <a:endParaRPr lang="en-US" sz="1300" smtClean="0"/>
          </a:p>
          <a:p>
            <a:pPr>
              <a:lnSpc>
                <a:spcPct val="90000"/>
              </a:lnSpc>
            </a:pPr>
            <a:r>
              <a:rPr lang="en-US" sz="2400" smtClean="0"/>
              <a:t>Difficulties</a:t>
            </a:r>
          </a:p>
          <a:p>
            <a:pPr lvl="1">
              <a:lnSpc>
                <a:spcPct val="90000"/>
              </a:lnSpc>
            </a:pPr>
            <a:r>
              <a:rPr lang="en-US" sz="2200" smtClean="0"/>
              <a:t>Not sensitive to level of expertise</a:t>
            </a:r>
          </a:p>
          <a:p>
            <a:pPr lvl="1">
              <a:lnSpc>
                <a:spcPct val="90000"/>
              </a:lnSpc>
            </a:pPr>
            <a:r>
              <a:rPr lang="en-US" sz="2200" smtClean="0"/>
              <a:t>Not sensitive to variable stress accommodated by the operator</a:t>
            </a:r>
          </a:p>
          <a:p>
            <a:pPr lvl="1">
              <a:lnSpc>
                <a:spcPct val="90000"/>
              </a:lnSpc>
            </a:pPr>
            <a:endParaRPr lang="en-US" sz="2200" smtClean="0"/>
          </a:p>
        </p:txBody>
      </p:sp>
      <p:sp>
        <p:nvSpPr>
          <p:cNvPr id="117764" name="Slide Number Placeholder 3"/>
          <p:cNvSpPr>
            <a:spLocks noGrp="1"/>
          </p:cNvSpPr>
          <p:nvPr>
            <p:ph type="sldNum" sz="quarter" idx="12"/>
          </p:nvPr>
        </p:nvSpPr>
        <p:spPr bwMode="auto">
          <a:ln>
            <a:round/>
            <a:headEnd/>
            <a:tailEnd/>
          </a:ln>
        </p:spPr>
        <p:txBody>
          <a:bodyPr/>
          <a:lstStyle/>
          <a:p>
            <a:fld id="{F08141F0-E1AC-429C-A4D6-72891A9E5DB4}" type="slidenum">
              <a:rPr lang="en-US" smtClean="0"/>
              <a:pPr/>
              <a:t>122</a:t>
            </a:fld>
            <a:endParaRPr lang="en-US"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mtClean="0"/>
              <a:t>Secondary task measures</a:t>
            </a:r>
          </a:p>
        </p:txBody>
      </p:sp>
      <p:sp>
        <p:nvSpPr>
          <p:cNvPr id="118787" name="Rectangle 3"/>
          <p:cNvSpPr>
            <a:spLocks noGrp="1" noChangeArrowheads="1"/>
          </p:cNvSpPr>
          <p:nvPr>
            <p:ph sz="quarter" idx="1"/>
          </p:nvPr>
        </p:nvSpPr>
        <p:spPr>
          <a:xfrm>
            <a:off x="685800" y="1447800"/>
            <a:ext cx="8001000" cy="5181600"/>
          </a:xfrm>
        </p:spPr>
        <p:txBody>
          <a:bodyPr/>
          <a:lstStyle/>
          <a:p>
            <a:r>
              <a:rPr lang="en-US" smtClean="0"/>
              <a:t>Add another task to the primary task.</a:t>
            </a:r>
          </a:p>
          <a:p>
            <a:endParaRPr lang="en-US" sz="800" smtClean="0"/>
          </a:p>
          <a:p>
            <a:r>
              <a:rPr lang="en-US" smtClean="0"/>
              <a:t>If you can perform well in your secondary task, then the workload on the primary task is low , and you still have spare resource capacity. </a:t>
            </a:r>
          </a:p>
          <a:p>
            <a:endParaRPr lang="en-US" sz="800" smtClean="0"/>
          </a:p>
          <a:p>
            <a:r>
              <a:rPr lang="en-US" smtClean="0"/>
              <a:t>2 methods:</a:t>
            </a:r>
            <a:endParaRPr lang="en-US" sz="800" smtClean="0"/>
          </a:p>
          <a:p>
            <a:pPr lvl="1"/>
            <a:r>
              <a:rPr lang="en-US" smtClean="0"/>
              <a:t>Subsidiary task paradigm:</a:t>
            </a:r>
          </a:p>
          <a:p>
            <a:pPr lvl="2"/>
            <a:r>
              <a:rPr lang="en-US" smtClean="0"/>
              <a:t>Maintain performance of primary task</a:t>
            </a:r>
          </a:p>
          <a:p>
            <a:pPr lvl="2"/>
            <a:endParaRPr lang="en-US" sz="800" smtClean="0"/>
          </a:p>
          <a:p>
            <a:pPr lvl="1"/>
            <a:r>
              <a:rPr lang="en-US" smtClean="0"/>
              <a:t>Loading task paradigm</a:t>
            </a:r>
          </a:p>
          <a:p>
            <a:pPr lvl="2"/>
            <a:r>
              <a:rPr lang="en-US" smtClean="0"/>
              <a:t>Maintain performance of secondary task</a:t>
            </a:r>
          </a:p>
          <a:p>
            <a:pPr lvl="1"/>
            <a:endParaRPr lang="en-US" smtClean="0"/>
          </a:p>
          <a:p>
            <a:endParaRPr lang="en-US" smtClean="0"/>
          </a:p>
        </p:txBody>
      </p:sp>
      <p:sp>
        <p:nvSpPr>
          <p:cNvPr id="118788" name="Slide Number Placeholder 3"/>
          <p:cNvSpPr>
            <a:spLocks noGrp="1"/>
          </p:cNvSpPr>
          <p:nvPr>
            <p:ph type="sldNum" sz="quarter" idx="12"/>
          </p:nvPr>
        </p:nvSpPr>
        <p:spPr bwMode="auto">
          <a:ln>
            <a:round/>
            <a:headEnd/>
            <a:tailEnd/>
          </a:ln>
        </p:spPr>
        <p:txBody>
          <a:bodyPr/>
          <a:lstStyle/>
          <a:p>
            <a:fld id="{D0C8791F-9F71-4475-B9B3-622D640E36E8}" type="slidenum">
              <a:rPr lang="en-US" smtClean="0"/>
              <a:pPr/>
              <a:t>123</a:t>
            </a:fld>
            <a:endParaRPr lang="en-US"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smtClean="0"/>
              <a:t>Secondary Task Example</a:t>
            </a:r>
          </a:p>
        </p:txBody>
      </p:sp>
      <p:sp>
        <p:nvSpPr>
          <p:cNvPr id="119811" name="Content Placeholder 2"/>
          <p:cNvSpPr>
            <a:spLocks noGrp="1"/>
          </p:cNvSpPr>
          <p:nvPr>
            <p:ph sz="quarter" idx="1"/>
          </p:nvPr>
        </p:nvSpPr>
        <p:spPr/>
        <p:txBody>
          <a:bodyPr/>
          <a:lstStyle/>
          <a:p>
            <a:r>
              <a:rPr lang="en-US" smtClean="0"/>
              <a:t>Driving on a closed slalom circuit with speed controlled by investigator</a:t>
            </a:r>
          </a:p>
          <a:p>
            <a:r>
              <a:rPr lang="en-US" smtClean="0"/>
              <a:t>Rhythmic foot tapping – secondary task</a:t>
            </a:r>
          </a:p>
          <a:p>
            <a:r>
              <a:rPr lang="en-US" smtClean="0"/>
              <a:t>Primary task focus</a:t>
            </a:r>
          </a:p>
          <a:p>
            <a:pPr lvl="1"/>
            <a:r>
              <a:rPr lang="en-US" smtClean="0"/>
              <a:t>Secondary (tapping) task varied with speed and course / vehicle handling (tire pressure) difficulty</a:t>
            </a:r>
          </a:p>
          <a:p>
            <a:r>
              <a:rPr lang="en-US" smtClean="0"/>
              <a:t>Secondary task focus</a:t>
            </a:r>
          </a:p>
          <a:p>
            <a:pPr lvl="1"/>
            <a:r>
              <a:rPr lang="en-US" smtClean="0"/>
              <a:t>Primary (steering) task varied with speed and course / vehicle handling difficulty</a:t>
            </a:r>
          </a:p>
        </p:txBody>
      </p:sp>
      <p:sp>
        <p:nvSpPr>
          <p:cNvPr id="119812" name="Slide Number Placeholder 3"/>
          <p:cNvSpPr>
            <a:spLocks noGrp="1"/>
          </p:cNvSpPr>
          <p:nvPr>
            <p:ph type="sldNum" sz="quarter" idx="12"/>
          </p:nvPr>
        </p:nvSpPr>
        <p:spPr bwMode="auto">
          <a:ln>
            <a:round/>
            <a:headEnd/>
            <a:tailEnd/>
          </a:ln>
        </p:spPr>
        <p:txBody>
          <a:bodyPr/>
          <a:lstStyle/>
          <a:p>
            <a:fld id="{4336780A-0FF9-47C4-97FD-39EDF997501B}" type="slidenum">
              <a:rPr lang="en-US" smtClean="0"/>
              <a:pPr/>
              <a:t>124</a:t>
            </a:fld>
            <a:endParaRPr lang="en-US" smtClean="0"/>
          </a:p>
        </p:txBody>
      </p:sp>
      <p:graphicFrame>
        <p:nvGraphicFramePr>
          <p:cNvPr id="5" name="Diagram 4"/>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t>Secondary Tasks</a:t>
            </a:r>
          </a:p>
        </p:txBody>
      </p:sp>
      <p:sp>
        <p:nvSpPr>
          <p:cNvPr id="120835" name="Content Placeholder 2"/>
          <p:cNvSpPr>
            <a:spLocks noGrp="1"/>
          </p:cNvSpPr>
          <p:nvPr>
            <p:ph sz="quarter" idx="1"/>
          </p:nvPr>
        </p:nvSpPr>
        <p:spPr/>
        <p:txBody>
          <a:bodyPr/>
          <a:lstStyle/>
          <a:p>
            <a:r>
              <a:rPr lang="en-US" smtClean="0"/>
              <a:t>Mental arithmetic</a:t>
            </a:r>
          </a:p>
          <a:p>
            <a:r>
              <a:rPr lang="en-US" smtClean="0"/>
              <a:t>Card sorting</a:t>
            </a:r>
          </a:p>
          <a:p>
            <a:r>
              <a:rPr lang="en-US" smtClean="0"/>
              <a:t>Choice reaction time</a:t>
            </a:r>
          </a:p>
          <a:p>
            <a:r>
              <a:rPr lang="en-US" smtClean="0"/>
              <a:t>Recitation / reading</a:t>
            </a:r>
          </a:p>
          <a:p>
            <a:r>
              <a:rPr lang="en-US" smtClean="0"/>
              <a:t>Recognition</a:t>
            </a:r>
          </a:p>
          <a:p>
            <a:r>
              <a:rPr lang="en-US" smtClean="0"/>
              <a:t>Ancillary instruments</a:t>
            </a:r>
          </a:p>
          <a:p>
            <a:r>
              <a:rPr lang="en-US" smtClean="0"/>
              <a:t>Size differences</a:t>
            </a:r>
          </a:p>
          <a:p>
            <a:r>
              <a:rPr lang="en-US" smtClean="0"/>
              <a:t>Short term memory</a:t>
            </a:r>
          </a:p>
          <a:p>
            <a:r>
              <a:rPr lang="en-US" smtClean="0"/>
              <a:t>Monitoring</a:t>
            </a:r>
          </a:p>
          <a:p>
            <a:r>
              <a:rPr lang="en-US" smtClean="0"/>
              <a:t>Problem solving</a:t>
            </a:r>
          </a:p>
        </p:txBody>
      </p:sp>
      <p:sp>
        <p:nvSpPr>
          <p:cNvPr id="120836" name="Slide Number Placeholder 3"/>
          <p:cNvSpPr>
            <a:spLocks noGrp="1"/>
          </p:cNvSpPr>
          <p:nvPr>
            <p:ph type="sldNum" sz="quarter" idx="12"/>
          </p:nvPr>
        </p:nvSpPr>
        <p:spPr bwMode="auto">
          <a:ln>
            <a:round/>
            <a:headEnd/>
            <a:tailEnd/>
          </a:ln>
        </p:spPr>
        <p:txBody>
          <a:bodyPr/>
          <a:lstStyle/>
          <a:p>
            <a:fld id="{8B179143-ED72-4CD1-B2ED-3110A6F0C6F4}" type="slidenum">
              <a:rPr lang="en-US" smtClean="0"/>
              <a:pPr/>
              <a:t>125</a:t>
            </a:fld>
            <a:endParaRPr lang="en-US" smtClean="0"/>
          </a:p>
        </p:txBody>
      </p:sp>
      <p:sp>
        <p:nvSpPr>
          <p:cNvPr id="120837" name="TextBox 4"/>
          <p:cNvSpPr txBox="1">
            <a:spLocks noChangeArrowheads="1"/>
          </p:cNvSpPr>
          <p:nvPr/>
        </p:nvSpPr>
        <p:spPr bwMode="auto">
          <a:xfrm>
            <a:off x="5334000" y="1905000"/>
            <a:ext cx="3124200" cy="3046413"/>
          </a:xfrm>
          <a:prstGeom prst="rect">
            <a:avLst/>
          </a:prstGeom>
          <a:solidFill>
            <a:srgbClr val="FFFF00"/>
          </a:solidFill>
          <a:ln w="38100">
            <a:solidFill>
              <a:schemeClr val="tx1"/>
            </a:solidFill>
            <a:miter lim="800000"/>
            <a:headEnd/>
            <a:tailEnd/>
          </a:ln>
        </p:spPr>
        <p:txBody>
          <a:bodyPr>
            <a:spAutoFit/>
          </a:bodyPr>
          <a:lstStyle/>
          <a:p>
            <a:r>
              <a:rPr lang="en-US" sz="2400"/>
              <a:t>Anything that can be reliably measured and that may share some of the sensory, attention, cognitive, memory or motor resources with the primary task</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dirty="0" smtClean="0"/>
              <a:t>Dual Task Methods</a:t>
            </a:r>
          </a:p>
        </p:txBody>
      </p:sp>
      <p:sp>
        <p:nvSpPr>
          <p:cNvPr id="121859" name="Content Placeholder 2"/>
          <p:cNvSpPr>
            <a:spLocks noGrp="1"/>
          </p:cNvSpPr>
          <p:nvPr>
            <p:ph sz="quarter" idx="1"/>
          </p:nvPr>
        </p:nvSpPr>
        <p:spPr/>
        <p:txBody>
          <a:bodyPr/>
          <a:lstStyle/>
          <a:p>
            <a:r>
              <a:rPr lang="en-US" dirty="0" smtClean="0"/>
              <a:t>Car diving – primary control task, navigation, instruments, entertainment and communication (cell phone)</a:t>
            </a:r>
          </a:p>
          <a:p>
            <a:pPr lvl="1"/>
            <a:r>
              <a:rPr lang="en-US" dirty="0" smtClean="0"/>
              <a:t>Divided attention</a:t>
            </a:r>
          </a:p>
          <a:p>
            <a:pPr lvl="1"/>
            <a:r>
              <a:rPr lang="en-US" dirty="0" smtClean="0"/>
              <a:t>Conversations stop at intersections</a:t>
            </a:r>
          </a:p>
          <a:p>
            <a:pPr lvl="1"/>
            <a:r>
              <a:rPr lang="en-US" dirty="0" smtClean="0"/>
              <a:t>Case study – Top Gun movie</a:t>
            </a:r>
          </a:p>
          <a:p>
            <a:r>
              <a:rPr lang="en-US" dirty="0" smtClean="0"/>
              <a:t>Flying – Flying, navigating, communicating</a:t>
            </a:r>
          </a:p>
          <a:p>
            <a:pPr lvl="1"/>
            <a:r>
              <a:rPr lang="en-US" dirty="0" smtClean="0"/>
              <a:t>“Sterile cockpit” – only essential communications</a:t>
            </a:r>
          </a:p>
          <a:p>
            <a:pPr lvl="1"/>
            <a:r>
              <a:rPr lang="en-US" dirty="0" smtClean="0"/>
              <a:t>Essential communications completed early during stable flight phases</a:t>
            </a:r>
          </a:p>
          <a:p>
            <a:pPr lvl="2"/>
            <a:r>
              <a:rPr lang="en-US" dirty="0" smtClean="0"/>
              <a:t>Communications quality deteriorates with flying and navigational stress</a:t>
            </a:r>
          </a:p>
          <a:p>
            <a:r>
              <a:rPr lang="en-US" dirty="0" smtClean="0"/>
              <a:t>Workload reduced by rule based activities</a:t>
            </a:r>
          </a:p>
          <a:p>
            <a:pPr lvl="1"/>
            <a:endParaRPr lang="en-US" dirty="0" smtClean="0"/>
          </a:p>
        </p:txBody>
      </p:sp>
      <p:sp>
        <p:nvSpPr>
          <p:cNvPr id="121860" name="Slide Number Placeholder 3"/>
          <p:cNvSpPr>
            <a:spLocks noGrp="1"/>
          </p:cNvSpPr>
          <p:nvPr>
            <p:ph type="sldNum" sz="quarter" idx="12"/>
          </p:nvPr>
        </p:nvSpPr>
        <p:spPr bwMode="auto">
          <a:ln>
            <a:round/>
            <a:headEnd/>
            <a:tailEnd/>
          </a:ln>
        </p:spPr>
        <p:txBody>
          <a:bodyPr/>
          <a:lstStyle/>
          <a:p>
            <a:fld id="{3264A248-4576-4222-A178-21B036A905CD}" type="slidenum">
              <a:rPr lang="en-US" smtClean="0"/>
              <a:pPr/>
              <a:t>126</a:t>
            </a:fld>
            <a:endParaRPr lang="en-US" smtClean="0"/>
          </a:p>
        </p:txBody>
      </p:sp>
      <p:graphicFrame>
        <p:nvGraphicFramePr>
          <p:cNvPr id="5" name="Diagram 4"/>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mtClean="0"/>
              <a:t>Secondary task measures: Problems</a:t>
            </a:r>
          </a:p>
        </p:txBody>
      </p:sp>
      <p:sp>
        <p:nvSpPr>
          <p:cNvPr id="122883" name="Rectangle 3"/>
          <p:cNvSpPr>
            <a:spLocks noGrp="1" noChangeArrowheads="1"/>
          </p:cNvSpPr>
          <p:nvPr>
            <p:ph sz="quarter" idx="1"/>
          </p:nvPr>
        </p:nvSpPr>
        <p:spPr>
          <a:xfrm>
            <a:off x="762000" y="1447800"/>
            <a:ext cx="7924800" cy="5029200"/>
          </a:xfrm>
        </p:spPr>
        <p:txBody>
          <a:bodyPr/>
          <a:lstStyle/>
          <a:p>
            <a:pPr>
              <a:lnSpc>
                <a:spcPct val="80000"/>
              </a:lnSpc>
            </a:pPr>
            <a:r>
              <a:rPr lang="en-US" sz="2400" b="1" smtClean="0"/>
              <a:t>Validity</a:t>
            </a:r>
          </a:p>
          <a:p>
            <a:pPr lvl="1">
              <a:lnSpc>
                <a:spcPct val="80000"/>
              </a:lnSpc>
            </a:pPr>
            <a:r>
              <a:rPr lang="en-US" sz="2200" smtClean="0"/>
              <a:t>Introduction of secondary task changes nature of the primary task – therefore contaminating workload measure</a:t>
            </a:r>
          </a:p>
          <a:p>
            <a:pPr lvl="1">
              <a:lnSpc>
                <a:spcPct val="80000"/>
              </a:lnSpc>
            </a:pPr>
            <a:endParaRPr lang="en-US" sz="2200" smtClean="0"/>
          </a:p>
          <a:p>
            <a:pPr>
              <a:lnSpc>
                <a:spcPct val="80000"/>
              </a:lnSpc>
            </a:pPr>
            <a:r>
              <a:rPr lang="en-US" sz="2400" b="1" smtClean="0"/>
              <a:t>High level of intrusion</a:t>
            </a:r>
          </a:p>
          <a:p>
            <a:pPr lvl="1">
              <a:lnSpc>
                <a:spcPct val="80000"/>
              </a:lnSpc>
            </a:pPr>
            <a:r>
              <a:rPr lang="en-US" sz="2200" smtClean="0"/>
              <a:t>Interfere and disrupt performance of primary task. Dangerous if primary task is flying or driving – diverted attention to secondary task may lead to an accident.</a:t>
            </a:r>
          </a:p>
          <a:p>
            <a:pPr lvl="1">
              <a:lnSpc>
                <a:spcPct val="80000"/>
              </a:lnSpc>
            </a:pPr>
            <a:r>
              <a:rPr lang="en-US" sz="2200" smtClean="0"/>
              <a:t>Important to allow for self-pacing – abort secondary task if necessary.</a:t>
            </a:r>
          </a:p>
          <a:p>
            <a:pPr lvl="1">
              <a:lnSpc>
                <a:spcPct val="80000"/>
              </a:lnSpc>
            </a:pPr>
            <a:endParaRPr lang="en-US" sz="2200" smtClean="0"/>
          </a:p>
          <a:p>
            <a:pPr>
              <a:lnSpc>
                <a:spcPct val="80000"/>
              </a:lnSpc>
            </a:pPr>
            <a:r>
              <a:rPr lang="en-US" sz="2400" b="1" smtClean="0"/>
              <a:t>Using artificial laboratory based task:</a:t>
            </a:r>
          </a:p>
          <a:p>
            <a:pPr lvl="1">
              <a:lnSpc>
                <a:spcPct val="80000"/>
              </a:lnSpc>
            </a:pPr>
            <a:r>
              <a:rPr lang="en-US" sz="2200" smtClean="0"/>
              <a:t>Operator may not be willing to perform secondary task considered to be artificial and bothersome</a:t>
            </a:r>
          </a:p>
          <a:p>
            <a:pPr lvl="1">
              <a:lnSpc>
                <a:spcPct val="80000"/>
              </a:lnSpc>
            </a:pPr>
            <a:r>
              <a:rPr lang="en-US" sz="2200" smtClean="0"/>
              <a:t>Instrumentation required to introduce task into the operation environment</a:t>
            </a:r>
          </a:p>
          <a:p>
            <a:pPr lvl="1">
              <a:lnSpc>
                <a:spcPct val="80000"/>
              </a:lnSpc>
            </a:pPr>
            <a:endParaRPr lang="en-US" sz="2200" smtClean="0"/>
          </a:p>
        </p:txBody>
      </p:sp>
      <p:sp>
        <p:nvSpPr>
          <p:cNvPr id="122884" name="Slide Number Placeholder 3"/>
          <p:cNvSpPr>
            <a:spLocks noGrp="1"/>
          </p:cNvSpPr>
          <p:nvPr>
            <p:ph type="sldNum" sz="quarter" idx="12"/>
          </p:nvPr>
        </p:nvSpPr>
        <p:spPr bwMode="auto">
          <a:ln>
            <a:round/>
            <a:headEnd/>
            <a:tailEnd/>
          </a:ln>
        </p:spPr>
        <p:txBody>
          <a:bodyPr/>
          <a:lstStyle/>
          <a:p>
            <a:fld id="{A46B8042-C116-4683-8698-D933A35F8258}" type="slidenum">
              <a:rPr lang="en-US" smtClean="0"/>
              <a:pPr/>
              <a:t>127</a:t>
            </a:fld>
            <a:endParaRPr lang="en-US"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mtClean="0"/>
              <a:t>Secondary task measures: Problems</a:t>
            </a:r>
          </a:p>
        </p:txBody>
      </p:sp>
      <p:sp>
        <p:nvSpPr>
          <p:cNvPr id="123907" name="Rectangle 3"/>
          <p:cNvSpPr>
            <a:spLocks noGrp="1" noChangeArrowheads="1"/>
          </p:cNvSpPr>
          <p:nvPr>
            <p:ph sz="quarter" idx="1"/>
          </p:nvPr>
        </p:nvSpPr>
        <p:spPr>
          <a:xfrm>
            <a:off x="914400" y="1447800"/>
            <a:ext cx="7772400" cy="5105400"/>
          </a:xfrm>
        </p:spPr>
        <p:txBody>
          <a:bodyPr/>
          <a:lstStyle/>
          <a:p>
            <a:r>
              <a:rPr lang="en-US" b="1" smtClean="0"/>
              <a:t>Not sensitive </a:t>
            </a:r>
            <a:r>
              <a:rPr lang="en-US" smtClean="0"/>
              <a:t>if the two tasks require separate types of resources</a:t>
            </a:r>
          </a:p>
          <a:p>
            <a:endParaRPr lang="en-US" sz="800" smtClean="0"/>
          </a:p>
          <a:p>
            <a:pPr lvl="1"/>
            <a:r>
              <a:rPr lang="en-US" smtClean="0"/>
              <a:t>If you are required to drive (a manual task) and repeat a series of digit (a verbal task) – you will not find any decrement in primary task.  </a:t>
            </a:r>
          </a:p>
          <a:p>
            <a:pPr lvl="1"/>
            <a:endParaRPr lang="en-US" sz="800" smtClean="0"/>
          </a:p>
          <a:p>
            <a:pPr lvl="1"/>
            <a:r>
              <a:rPr lang="en-US" smtClean="0"/>
              <a:t>Hence, look at the different resource dimensions – if primary task consists of a verbal processing task with no spatial components, don’t use a spatial secondary task measure.</a:t>
            </a:r>
          </a:p>
          <a:p>
            <a:pPr lvl="1"/>
            <a:endParaRPr lang="en-US" sz="800" smtClean="0"/>
          </a:p>
          <a:p>
            <a:pPr lvl="1"/>
            <a:r>
              <a:rPr lang="en-US" smtClean="0"/>
              <a:t>Very sensitive to tasks requiring similar resources – where time sharing is difficult.</a:t>
            </a:r>
          </a:p>
          <a:p>
            <a:pPr lvl="1"/>
            <a:endParaRPr lang="en-US" smtClean="0"/>
          </a:p>
        </p:txBody>
      </p:sp>
      <p:sp>
        <p:nvSpPr>
          <p:cNvPr id="123908" name="Slide Number Placeholder 3"/>
          <p:cNvSpPr>
            <a:spLocks noGrp="1"/>
          </p:cNvSpPr>
          <p:nvPr>
            <p:ph type="sldNum" sz="quarter" idx="12"/>
          </p:nvPr>
        </p:nvSpPr>
        <p:spPr bwMode="auto">
          <a:ln>
            <a:round/>
            <a:headEnd/>
            <a:tailEnd/>
          </a:ln>
        </p:spPr>
        <p:txBody>
          <a:bodyPr/>
          <a:lstStyle/>
          <a:p>
            <a:fld id="{C530CDA5-FF23-40EA-875A-8B49D9768371}" type="slidenum">
              <a:rPr lang="en-US" smtClean="0"/>
              <a:pPr/>
              <a:t>128</a:t>
            </a:fld>
            <a:endParaRPr lang="en-US"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mtClean="0"/>
              <a:t>Subjective Measures</a:t>
            </a:r>
          </a:p>
        </p:txBody>
      </p:sp>
      <p:sp>
        <p:nvSpPr>
          <p:cNvPr id="124931" name="Rectangle 3"/>
          <p:cNvSpPr>
            <a:spLocks noGrp="1" noChangeArrowheads="1"/>
          </p:cNvSpPr>
          <p:nvPr>
            <p:ph sz="quarter" idx="1"/>
          </p:nvPr>
        </p:nvSpPr>
        <p:spPr/>
        <p:txBody>
          <a:bodyPr/>
          <a:lstStyle/>
          <a:p>
            <a:r>
              <a:rPr lang="en-US" smtClean="0"/>
              <a:t>Strength of self-report measures is their subjectivity. Enjoy highest face validity.</a:t>
            </a:r>
          </a:p>
          <a:p>
            <a:endParaRPr lang="en-US" smtClean="0"/>
          </a:p>
          <a:p>
            <a:r>
              <a:rPr lang="en-US" smtClean="0"/>
              <a:t>"The operator's awareness of increasing effort being used, even before any performance degradation occurs, should give subjective [self-report] measures a special role to play" </a:t>
            </a:r>
          </a:p>
        </p:txBody>
      </p:sp>
      <p:sp>
        <p:nvSpPr>
          <p:cNvPr id="124932" name="Rectangle 4"/>
          <p:cNvSpPr>
            <a:spLocks noChangeArrowheads="1"/>
          </p:cNvSpPr>
          <p:nvPr/>
        </p:nvSpPr>
        <p:spPr bwMode="auto">
          <a:xfrm>
            <a:off x="5867400" y="4292600"/>
            <a:ext cx="2698750" cy="366713"/>
          </a:xfrm>
          <a:prstGeom prst="rect">
            <a:avLst/>
          </a:prstGeom>
          <a:noFill/>
          <a:ln w="9525">
            <a:noFill/>
            <a:miter lim="800000"/>
            <a:headEnd/>
            <a:tailEnd/>
          </a:ln>
        </p:spPr>
        <p:txBody>
          <a:bodyPr wrap="none" anchor="ctr">
            <a:spAutoFit/>
          </a:bodyPr>
          <a:lstStyle/>
          <a:p>
            <a:r>
              <a:rPr lang="en-US">
                <a:solidFill>
                  <a:schemeClr val="bg1"/>
                </a:solidFill>
              </a:rPr>
              <a:t>Muckler &amp; Seven (1992) </a:t>
            </a:r>
          </a:p>
        </p:txBody>
      </p:sp>
      <p:sp>
        <p:nvSpPr>
          <p:cNvPr id="155653" name="Rectangle 5"/>
          <p:cNvSpPr>
            <a:spLocks noChangeArrowheads="1"/>
          </p:cNvSpPr>
          <p:nvPr/>
        </p:nvSpPr>
        <p:spPr bwMode="auto">
          <a:xfrm>
            <a:off x="1066800" y="4495800"/>
            <a:ext cx="7010400" cy="1752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900" indent="-342900" algn="ctr">
              <a:spcBef>
                <a:spcPct val="20000"/>
              </a:spcBef>
              <a:buSzPct val="80000"/>
              <a:defRPr/>
            </a:pPr>
            <a:r>
              <a:rPr lang="en-US" sz="3200" i="1">
                <a:solidFill>
                  <a:srgbClr val="C00000"/>
                </a:solidFill>
                <a:ea typeface="ＭＳ Ｐゴシック" charset="-128"/>
              </a:rPr>
              <a:t>	No one is able to provide a more accurate judgment with respect to experienced mental load than the person concerned. </a:t>
            </a:r>
          </a:p>
        </p:txBody>
      </p:sp>
      <p:sp>
        <p:nvSpPr>
          <p:cNvPr id="124934" name="Rectangle 6"/>
          <p:cNvSpPr>
            <a:spLocks noChangeArrowheads="1"/>
          </p:cNvSpPr>
          <p:nvPr/>
        </p:nvSpPr>
        <p:spPr bwMode="auto">
          <a:xfrm>
            <a:off x="5508625" y="5805488"/>
            <a:ext cx="2749550" cy="696912"/>
          </a:xfrm>
          <a:prstGeom prst="rect">
            <a:avLst/>
          </a:prstGeom>
          <a:noFill/>
          <a:ln w="9525">
            <a:noFill/>
            <a:miter lim="800000"/>
            <a:headEnd/>
            <a:tailEnd/>
          </a:ln>
        </p:spPr>
        <p:txBody>
          <a:bodyPr wrap="none" anchor="ctr">
            <a:spAutoFit/>
          </a:bodyPr>
          <a:lstStyle/>
          <a:p>
            <a:pPr>
              <a:spcBef>
                <a:spcPct val="20000"/>
              </a:spcBef>
              <a:buSzPct val="80000"/>
            </a:pPr>
            <a:r>
              <a:rPr lang="en-US">
                <a:solidFill>
                  <a:schemeClr val="bg1"/>
                </a:solidFill>
              </a:rPr>
              <a:t> (cited in Wickens, 1984) </a:t>
            </a:r>
          </a:p>
          <a:p>
            <a:pPr>
              <a:spcBef>
                <a:spcPct val="20000"/>
              </a:spcBef>
              <a:buSzPct val="80000"/>
            </a:pPr>
            <a:endParaRPr lang="en-US">
              <a:solidFill>
                <a:schemeClr val="bg1"/>
              </a:solidFill>
            </a:endParaRPr>
          </a:p>
        </p:txBody>
      </p:sp>
      <p:sp>
        <p:nvSpPr>
          <p:cNvPr id="155656" name="Text Box 8"/>
          <p:cNvSpPr txBox="1">
            <a:spLocks noChangeArrowheads="1"/>
          </p:cNvSpPr>
          <p:nvPr/>
        </p:nvSpPr>
        <p:spPr bwMode="auto">
          <a:xfrm>
            <a:off x="323850" y="5805488"/>
            <a:ext cx="268288" cy="457200"/>
          </a:xfrm>
          <a:prstGeom prst="rect">
            <a:avLst/>
          </a:prstGeom>
          <a:noFill/>
          <a:ln w="9525">
            <a:noFill/>
            <a:miter lim="800000"/>
            <a:headEnd/>
            <a:tailEnd/>
          </a:ln>
          <a:effectLst>
            <a:outerShdw dist="28398" dir="1593903" algn="ctr" rotWithShape="0">
              <a:schemeClr val="tx1"/>
            </a:outerShdw>
          </a:effectLst>
        </p:spPr>
        <p:txBody>
          <a:bodyPr wrap="none">
            <a:spAutoFit/>
          </a:bodyPr>
          <a:lstStyle/>
          <a:p>
            <a:pPr>
              <a:defRPr/>
            </a:pPr>
            <a:r>
              <a:rPr lang="en-US" sz="2400" b="1">
                <a:solidFill>
                  <a:schemeClr val="bg1"/>
                </a:solidFill>
                <a:ea typeface="+mn-ea"/>
              </a:rPr>
              <a:t>.</a:t>
            </a:r>
          </a:p>
        </p:txBody>
      </p:sp>
      <p:sp>
        <p:nvSpPr>
          <p:cNvPr id="124936" name="Slide Number Placeholder 7"/>
          <p:cNvSpPr>
            <a:spLocks noGrp="1"/>
          </p:cNvSpPr>
          <p:nvPr>
            <p:ph type="sldNum" sz="quarter" idx="12"/>
          </p:nvPr>
        </p:nvSpPr>
        <p:spPr bwMode="auto">
          <a:ln>
            <a:round/>
            <a:headEnd/>
            <a:tailEnd/>
          </a:ln>
        </p:spPr>
        <p:txBody>
          <a:bodyPr/>
          <a:lstStyle/>
          <a:p>
            <a:fld id="{5C909B1C-AC75-458F-B367-D5A3E4C45AD0}" type="slidenum">
              <a:rPr lang="en-US" smtClean="0"/>
              <a:pPr/>
              <a:t>129</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4"/>
          <p:cNvSpPr>
            <a:spLocks noGrp="1"/>
          </p:cNvSpPr>
          <p:nvPr>
            <p:ph type="title"/>
          </p:nvPr>
        </p:nvSpPr>
        <p:spPr/>
        <p:txBody>
          <a:bodyPr/>
          <a:lstStyle/>
          <a:p>
            <a:r>
              <a:rPr lang="en-US" sz="3200" dirty="0" smtClean="0"/>
              <a:t>Controlling a load on a crane</a:t>
            </a:r>
          </a:p>
        </p:txBody>
      </p:sp>
      <p:sp>
        <p:nvSpPr>
          <p:cNvPr id="5" name="Content Placeholder 4"/>
          <p:cNvSpPr>
            <a:spLocks noGrp="1"/>
          </p:cNvSpPr>
          <p:nvPr>
            <p:ph sz="quarter" idx="1"/>
          </p:nvPr>
        </p:nvSpPr>
        <p:spPr/>
        <p:txBody>
          <a:bodyPr/>
          <a:lstStyle/>
          <a:p>
            <a:r>
              <a:rPr lang="en-US" sz="2800" dirty="0" smtClean="0"/>
              <a:t>– shouting, signaling or </a:t>
            </a:r>
            <a:r>
              <a:rPr lang="en-US" sz="2800" dirty="0" smtClean="0">
                <a:solidFill>
                  <a:srgbClr val="FF0000"/>
                </a:solidFill>
              </a:rPr>
              <a:t>walkie-talkie</a:t>
            </a:r>
            <a:r>
              <a:rPr lang="en-US" sz="2800" dirty="0" smtClean="0"/>
              <a:t>?</a:t>
            </a:r>
            <a:endParaRPr lang="en-US" dirty="0"/>
          </a:p>
        </p:txBody>
      </p:sp>
      <p:sp>
        <p:nvSpPr>
          <p:cNvPr id="179203" name="Slide Number Placeholder 2"/>
          <p:cNvSpPr>
            <a:spLocks noGrp="1"/>
          </p:cNvSpPr>
          <p:nvPr>
            <p:ph type="sldNum" sz="quarter" idx="12"/>
          </p:nvPr>
        </p:nvSpPr>
        <p:spPr bwMode="auto">
          <a:ln>
            <a:round/>
            <a:headEnd/>
            <a:tailEnd/>
          </a:ln>
        </p:spPr>
        <p:txBody>
          <a:bodyPr/>
          <a:lstStyle/>
          <a:p>
            <a:fld id="{0A2957C1-6D90-4214-A21F-638F7D36C2FA}" type="slidenum">
              <a:rPr lang="en-US" smtClean="0"/>
              <a:pPr/>
              <a:t>13</a:t>
            </a:fld>
            <a:endParaRPr lang="en-US" smtClean="0"/>
          </a:p>
        </p:txBody>
      </p:sp>
      <p:pic>
        <p:nvPicPr>
          <p:cNvPr id="179204" name="Picture 2" descr="http://www.usace.army.mil/CEMP/iis/PublishingImages/Construction%20Cranes.jpg"/>
          <p:cNvPicPr>
            <a:picLocks noChangeAspect="1" noChangeArrowheads="1"/>
          </p:cNvPicPr>
          <p:nvPr/>
        </p:nvPicPr>
        <p:blipFill>
          <a:blip r:embed="rId3" cstate="print"/>
          <a:srcRect/>
          <a:stretch>
            <a:fillRect/>
          </a:stretch>
        </p:blipFill>
        <p:spPr bwMode="auto">
          <a:xfrm>
            <a:off x="1676400" y="2286000"/>
            <a:ext cx="6042025" cy="4035425"/>
          </a:xfrm>
          <a:prstGeom prst="rect">
            <a:avLst/>
          </a:prstGeom>
          <a:noFill/>
          <a:ln w="9525">
            <a:noFill/>
            <a:miter lim="800000"/>
            <a:headEnd/>
            <a:tailEnd/>
          </a:ln>
        </p:spPr>
      </p:pic>
      <p:graphicFrame>
        <p:nvGraphicFramePr>
          <p:cNvPr id="6" name="Diagram 5"/>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title"/>
          </p:nvPr>
        </p:nvSpPr>
        <p:spPr/>
        <p:txBody>
          <a:bodyPr/>
          <a:lstStyle/>
          <a:p>
            <a:pPr eaLnBrk="1" hangingPunct="1"/>
            <a:r>
              <a:rPr lang="en-US" smtClean="0"/>
              <a:t>Subjective Measures</a:t>
            </a:r>
          </a:p>
        </p:txBody>
      </p:sp>
      <p:sp>
        <p:nvSpPr>
          <p:cNvPr id="125955" name="Content Placeholder 3"/>
          <p:cNvSpPr>
            <a:spLocks noGrp="1"/>
          </p:cNvSpPr>
          <p:nvPr>
            <p:ph sz="quarter" idx="1"/>
          </p:nvPr>
        </p:nvSpPr>
        <p:spPr/>
        <p:txBody>
          <a:bodyPr/>
          <a:lstStyle/>
          <a:p>
            <a:pPr eaLnBrk="1" hangingPunct="1">
              <a:lnSpc>
                <a:spcPct val="80000"/>
              </a:lnSpc>
            </a:pPr>
            <a:r>
              <a:rPr lang="en-US" sz="2400" smtClean="0"/>
              <a:t>Most popular and frequently used measures of workload</a:t>
            </a:r>
            <a:br>
              <a:rPr lang="en-US" sz="2400" smtClean="0"/>
            </a:br>
            <a:endParaRPr lang="en-US" sz="2400" smtClean="0"/>
          </a:p>
          <a:p>
            <a:pPr eaLnBrk="1" hangingPunct="1">
              <a:lnSpc>
                <a:spcPct val="80000"/>
              </a:lnSpc>
            </a:pPr>
            <a:r>
              <a:rPr lang="en-US" sz="2400" smtClean="0"/>
              <a:t>Research in subjective measures produced rating scale techniques dedicated to workload assessment shown capable to reflect variations in demand across a variety of different tasks</a:t>
            </a:r>
          </a:p>
          <a:p>
            <a:pPr eaLnBrk="1" hangingPunct="1">
              <a:lnSpc>
                <a:spcPct val="80000"/>
              </a:lnSpc>
            </a:pPr>
            <a:endParaRPr lang="en-US" sz="2400" smtClean="0"/>
          </a:p>
          <a:p>
            <a:pPr lvl="1" eaLnBrk="1" hangingPunct="1">
              <a:lnSpc>
                <a:spcPct val="80000"/>
              </a:lnSpc>
            </a:pPr>
            <a:r>
              <a:rPr lang="en-US" smtClean="0"/>
              <a:t>Rating Scale Mental Effort (Zijlstra)</a:t>
            </a:r>
            <a:r>
              <a:rPr lang="en-US" smtClean="0">
                <a:solidFill>
                  <a:schemeClr val="accent2"/>
                </a:solidFill>
              </a:rPr>
              <a:t> </a:t>
            </a:r>
            <a:endParaRPr lang="en-US" smtClean="0"/>
          </a:p>
          <a:p>
            <a:pPr lvl="1" eaLnBrk="1" hangingPunct="1">
              <a:lnSpc>
                <a:spcPct val="80000"/>
              </a:lnSpc>
            </a:pPr>
            <a:r>
              <a:rPr lang="en-US" smtClean="0"/>
              <a:t>Modified Cooper Harper (Wierwille and Casali, 1983)</a:t>
            </a:r>
          </a:p>
          <a:p>
            <a:pPr lvl="1" eaLnBrk="1" hangingPunct="1">
              <a:lnSpc>
                <a:spcPct val="80000"/>
              </a:lnSpc>
            </a:pPr>
            <a:r>
              <a:rPr lang="en-US" smtClean="0"/>
              <a:t>Bedford (</a:t>
            </a:r>
            <a:r>
              <a:rPr lang="en-US" altLang="zh-CN" smtClean="0">
                <a:ea typeface="SimSun" pitchFamily="2" charset="-122"/>
              </a:rPr>
              <a:t>Ellis and Roscoe,1982)</a:t>
            </a:r>
            <a:endParaRPr lang="en-US" smtClean="0"/>
          </a:p>
          <a:p>
            <a:pPr lvl="1" eaLnBrk="1" hangingPunct="1">
              <a:lnSpc>
                <a:spcPct val="80000"/>
              </a:lnSpc>
            </a:pPr>
            <a:r>
              <a:rPr lang="en-US" smtClean="0"/>
              <a:t>NASA TLX</a:t>
            </a:r>
          </a:p>
          <a:p>
            <a:pPr lvl="1" eaLnBrk="1" hangingPunct="1">
              <a:lnSpc>
                <a:spcPct val="80000"/>
              </a:lnSpc>
            </a:pPr>
            <a:r>
              <a:rPr lang="en-US" smtClean="0"/>
              <a:t>Subjective Workload Assessment Technique (SWAT) (Reid &amp; Nygren, 1988)</a:t>
            </a:r>
          </a:p>
        </p:txBody>
      </p:sp>
      <p:sp>
        <p:nvSpPr>
          <p:cNvPr id="125956" name="Slide Number Placeholder 3"/>
          <p:cNvSpPr>
            <a:spLocks noGrp="1"/>
          </p:cNvSpPr>
          <p:nvPr>
            <p:ph type="sldNum" sz="quarter" idx="12"/>
          </p:nvPr>
        </p:nvSpPr>
        <p:spPr bwMode="auto">
          <a:ln>
            <a:round/>
            <a:headEnd/>
            <a:tailEnd/>
          </a:ln>
        </p:spPr>
        <p:txBody>
          <a:bodyPr/>
          <a:lstStyle/>
          <a:p>
            <a:fld id="{860EBBFF-7603-4BAC-BBA2-47FDFE4BFF05}" type="slidenum">
              <a:rPr lang="en-US" smtClean="0"/>
              <a:pPr/>
              <a:t>130</a:t>
            </a:fld>
            <a:endParaRPr lang="en-US"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smtClean="0"/>
              <a:t>Modified Cooper Harper scale</a:t>
            </a:r>
          </a:p>
        </p:txBody>
      </p:sp>
      <p:sp>
        <p:nvSpPr>
          <p:cNvPr id="126979" name="Rectangle 3"/>
          <p:cNvSpPr>
            <a:spLocks noGrp="1" noChangeArrowheads="1"/>
          </p:cNvSpPr>
          <p:nvPr>
            <p:ph sz="quarter" idx="1"/>
          </p:nvPr>
        </p:nvSpPr>
        <p:spPr/>
        <p:txBody>
          <a:bodyPr/>
          <a:lstStyle/>
          <a:p>
            <a:pPr eaLnBrk="1" hangingPunct="1">
              <a:lnSpc>
                <a:spcPct val="90000"/>
              </a:lnSpc>
            </a:pPr>
            <a:r>
              <a:rPr lang="en-US" sz="2400" smtClean="0"/>
              <a:t>Original Cooper Harper scale was for assessment of aircraft handling characteristics</a:t>
            </a:r>
          </a:p>
          <a:p>
            <a:pPr eaLnBrk="1" hangingPunct="1">
              <a:lnSpc>
                <a:spcPct val="90000"/>
              </a:lnSpc>
            </a:pPr>
            <a:endParaRPr lang="en-US" sz="900" smtClean="0"/>
          </a:p>
          <a:p>
            <a:pPr eaLnBrk="1" hangingPunct="1">
              <a:lnSpc>
                <a:spcPct val="90000"/>
              </a:lnSpc>
            </a:pPr>
            <a:r>
              <a:rPr lang="en-US" sz="2400" smtClean="0"/>
              <a:t>Long tradition of use for workload associated with psychomotor tasks</a:t>
            </a:r>
          </a:p>
          <a:p>
            <a:pPr eaLnBrk="1" hangingPunct="1">
              <a:lnSpc>
                <a:spcPct val="90000"/>
              </a:lnSpc>
            </a:pPr>
            <a:endParaRPr lang="en-US" sz="800" smtClean="0"/>
          </a:p>
          <a:p>
            <a:pPr eaLnBrk="1" hangingPunct="1">
              <a:lnSpc>
                <a:spcPct val="90000"/>
              </a:lnSpc>
            </a:pPr>
            <a:r>
              <a:rPr lang="en-US" sz="2400" smtClean="0"/>
              <a:t>2 versions:</a:t>
            </a:r>
          </a:p>
          <a:p>
            <a:pPr lvl="1" eaLnBrk="1" hangingPunct="1">
              <a:lnSpc>
                <a:spcPct val="90000"/>
              </a:lnSpc>
            </a:pPr>
            <a:r>
              <a:rPr lang="en-US" sz="2000" smtClean="0"/>
              <a:t>Modified Cooper Harper (Wierwille and Casali, 1983)</a:t>
            </a:r>
          </a:p>
          <a:p>
            <a:pPr lvl="1" eaLnBrk="1" hangingPunct="1">
              <a:lnSpc>
                <a:spcPct val="90000"/>
              </a:lnSpc>
            </a:pPr>
            <a:r>
              <a:rPr lang="en-US" sz="2000" smtClean="0"/>
              <a:t> Bedford (</a:t>
            </a:r>
            <a:r>
              <a:rPr lang="en-US" altLang="zh-CN" sz="2000" smtClean="0">
                <a:ea typeface="SimSun" pitchFamily="2" charset="-122"/>
              </a:rPr>
              <a:t>Ellis and Roscoe,1982)</a:t>
            </a:r>
            <a:endParaRPr lang="en-US" sz="2000" smtClean="0"/>
          </a:p>
          <a:p>
            <a:pPr lvl="1" eaLnBrk="1" hangingPunct="1">
              <a:lnSpc>
                <a:spcPct val="90000"/>
              </a:lnSpc>
            </a:pPr>
            <a:endParaRPr lang="en-US" sz="1200" smtClean="0"/>
          </a:p>
          <a:p>
            <a:pPr eaLnBrk="1" hangingPunct="1">
              <a:lnSpc>
                <a:spcPct val="90000"/>
              </a:lnSpc>
            </a:pPr>
            <a:r>
              <a:rPr lang="en-US" sz="2400" smtClean="0"/>
              <a:t>Both versions retained the 9 or 10 point decision tree format</a:t>
            </a:r>
          </a:p>
          <a:p>
            <a:pPr lvl="1" eaLnBrk="1" hangingPunct="1">
              <a:lnSpc>
                <a:spcPct val="90000"/>
              </a:lnSpc>
            </a:pPr>
            <a:r>
              <a:rPr lang="en-US" sz="2000" smtClean="0"/>
              <a:t>Decision tree makes the rating easier by allowing sequential decisions and the rating is very time economic. </a:t>
            </a:r>
          </a:p>
          <a:p>
            <a:pPr lvl="1" eaLnBrk="1" hangingPunct="1">
              <a:lnSpc>
                <a:spcPct val="90000"/>
              </a:lnSpc>
            </a:pPr>
            <a:endParaRPr lang="en-US" sz="2000" smtClean="0"/>
          </a:p>
        </p:txBody>
      </p:sp>
      <p:sp>
        <p:nvSpPr>
          <p:cNvPr id="126980" name="Slide Number Placeholder 3"/>
          <p:cNvSpPr>
            <a:spLocks noGrp="1"/>
          </p:cNvSpPr>
          <p:nvPr>
            <p:ph type="sldNum" sz="quarter" idx="12"/>
          </p:nvPr>
        </p:nvSpPr>
        <p:spPr bwMode="auto">
          <a:ln>
            <a:round/>
            <a:headEnd/>
            <a:tailEnd/>
          </a:ln>
        </p:spPr>
        <p:txBody>
          <a:bodyPr/>
          <a:lstStyle/>
          <a:p>
            <a:fld id="{63BB560F-2C33-457F-B6D5-80A1D17DD825}" type="slidenum">
              <a:rPr lang="en-US" smtClean="0"/>
              <a:pPr/>
              <a:t>131</a:t>
            </a:fld>
            <a:endParaRPr lang="en-US"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8143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4"/>
          <p:cNvGraphicFramePr>
            <a:graphicFrameLocks noChangeAspect="1"/>
          </p:cNvGraphicFramePr>
          <p:nvPr/>
        </p:nvGraphicFramePr>
        <p:xfrm>
          <a:off x="1835150" y="333375"/>
          <a:ext cx="5424488" cy="6191250"/>
        </p:xfrm>
        <a:graphic>
          <a:graphicData uri="http://schemas.openxmlformats.org/presentationml/2006/ole">
            <mc:AlternateContent xmlns:mc="http://schemas.openxmlformats.org/markup-compatibility/2006">
              <mc:Choice xmlns:v="urn:schemas-microsoft-com:vml" Requires="v">
                <p:oleObj spid="_x0000_s1027" r:id="rId4" imgW="10295238" imgH="11742857" progId="">
                  <p:embed/>
                </p:oleObj>
              </mc:Choice>
              <mc:Fallback>
                <p:oleObj r:id="rId4" imgW="10295238" imgH="11742857"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333375"/>
                        <a:ext cx="5424488" cy="6191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6"/>
          <p:cNvSpPr txBox="1">
            <a:spLocks noChangeArrowheads="1"/>
          </p:cNvSpPr>
          <p:nvPr/>
        </p:nvSpPr>
        <p:spPr bwMode="auto">
          <a:xfrm>
            <a:off x="3348038" y="6381750"/>
            <a:ext cx="5276850" cy="304800"/>
          </a:xfrm>
          <a:prstGeom prst="rect">
            <a:avLst/>
          </a:prstGeom>
          <a:noFill/>
          <a:ln w="9525">
            <a:noFill/>
            <a:miter lim="800000"/>
            <a:headEnd/>
            <a:tailEnd/>
          </a:ln>
        </p:spPr>
        <p:txBody>
          <a:bodyPr wrap="none">
            <a:spAutoFit/>
          </a:bodyPr>
          <a:lstStyle/>
          <a:p>
            <a:r>
              <a:rPr lang="en-US" sz="1400" b="1"/>
              <a:t>Modified Cooper Harper (MCH) by Wierwille and Casali, 1983</a:t>
            </a:r>
          </a:p>
        </p:txBody>
      </p:sp>
      <p:sp>
        <p:nvSpPr>
          <p:cNvPr id="1029" name="Slide Number Placeholder 4"/>
          <p:cNvSpPr>
            <a:spLocks noGrp="1"/>
          </p:cNvSpPr>
          <p:nvPr>
            <p:ph type="sldNum" sz="quarter" idx="12"/>
          </p:nvPr>
        </p:nvSpPr>
        <p:spPr bwMode="auto">
          <a:ln>
            <a:round/>
            <a:headEnd/>
            <a:tailEnd/>
          </a:ln>
        </p:spPr>
        <p:txBody>
          <a:bodyPr/>
          <a:lstStyle/>
          <a:p>
            <a:fld id="{EA83E161-A801-4D2A-98DE-BB1B05338CBB}" type="slidenum">
              <a:rPr lang="en-US" smtClean="0"/>
              <a:pPr/>
              <a:t>132</a:t>
            </a:fld>
            <a:endParaRPr lang="en-US"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a:xfrm>
            <a:off x="457200" y="274638"/>
            <a:ext cx="8229600" cy="490537"/>
          </a:xfrm>
        </p:spPr>
        <p:txBody>
          <a:bodyPr/>
          <a:lstStyle/>
          <a:p>
            <a:pPr eaLnBrk="1" hangingPunct="1"/>
            <a:r>
              <a:rPr lang="en-US" sz="2800" smtClean="0">
                <a:solidFill>
                  <a:schemeClr val="accent2"/>
                </a:solidFill>
              </a:rPr>
              <a:t>Bedford Workload Scale</a:t>
            </a:r>
          </a:p>
        </p:txBody>
      </p:sp>
      <p:graphicFrame>
        <p:nvGraphicFramePr>
          <p:cNvPr id="2050" name="Object 3"/>
          <p:cNvGraphicFramePr>
            <a:graphicFrameLocks noGrp="1" noChangeAspect="1"/>
          </p:cNvGraphicFramePr>
          <p:nvPr>
            <p:ph sz="quarter" idx="1"/>
          </p:nvPr>
        </p:nvGraphicFramePr>
        <p:xfrm>
          <a:off x="1803400" y="692150"/>
          <a:ext cx="4935538" cy="5905500"/>
        </p:xfrm>
        <a:graphic>
          <a:graphicData uri="http://schemas.openxmlformats.org/presentationml/2006/ole">
            <mc:AlternateContent xmlns:mc="http://schemas.openxmlformats.org/markup-compatibility/2006">
              <mc:Choice xmlns:v="urn:schemas-microsoft-com:vml" Requires="v">
                <p:oleObj spid="_x0000_s2051" name="Document" r:id="rId5" imgW="5489157" imgH="6567949" progId="Word.Document.8">
                  <p:embed/>
                </p:oleObj>
              </mc:Choice>
              <mc:Fallback>
                <p:oleObj name="Document" r:id="rId5" imgW="5489157" imgH="6567949"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3400" y="692150"/>
                        <a:ext cx="4935538" cy="590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Slide Number Placeholder 3"/>
          <p:cNvSpPr>
            <a:spLocks noGrp="1"/>
          </p:cNvSpPr>
          <p:nvPr>
            <p:ph type="sldNum" sz="quarter" idx="12"/>
          </p:nvPr>
        </p:nvSpPr>
        <p:spPr bwMode="auto">
          <a:ln>
            <a:round/>
            <a:headEnd/>
            <a:tailEnd/>
          </a:ln>
        </p:spPr>
        <p:txBody>
          <a:bodyPr/>
          <a:lstStyle/>
          <a:p>
            <a:fld id="{F7011C49-AD7C-4265-92A1-DAC2A29D2F2F}" type="slidenum">
              <a:rPr lang="en-US" smtClean="0"/>
              <a:pPr/>
              <a:t>133</a:t>
            </a:fld>
            <a:endParaRPr lang="en-US"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mtClean="0"/>
              <a:t>NASA TLX</a:t>
            </a:r>
          </a:p>
        </p:txBody>
      </p:sp>
      <p:sp>
        <p:nvSpPr>
          <p:cNvPr id="128003" name="Rectangle 3"/>
          <p:cNvSpPr>
            <a:spLocks noGrp="1" noChangeArrowheads="1"/>
          </p:cNvSpPr>
          <p:nvPr>
            <p:ph sz="quarter" idx="1"/>
          </p:nvPr>
        </p:nvSpPr>
        <p:spPr>
          <a:xfrm>
            <a:off x="914400" y="1600200"/>
            <a:ext cx="7772400" cy="4876800"/>
          </a:xfrm>
        </p:spPr>
        <p:txBody>
          <a:bodyPr/>
          <a:lstStyle/>
          <a:p>
            <a:r>
              <a:rPr lang="en-US" sz="3000" dirty="0" smtClean="0"/>
              <a:t>Multi-dimension subjective workload rating technique</a:t>
            </a:r>
          </a:p>
          <a:p>
            <a:endParaRPr lang="en-US" sz="1000" dirty="0" smtClean="0"/>
          </a:p>
          <a:p>
            <a:r>
              <a:rPr lang="en-US" sz="3000" dirty="0" smtClean="0"/>
              <a:t>Workload defined as “cost incurred by human operators to achieve specific level of performance.”</a:t>
            </a:r>
          </a:p>
          <a:p>
            <a:endParaRPr lang="en-US" sz="1500" dirty="0" smtClean="0"/>
          </a:p>
          <a:p>
            <a:r>
              <a:rPr lang="en-US" sz="3000" dirty="0" smtClean="0"/>
              <a:t>Overall score is based on the weighted average of rating on 6 subscales</a:t>
            </a:r>
          </a:p>
        </p:txBody>
      </p:sp>
      <p:sp>
        <p:nvSpPr>
          <p:cNvPr id="128004" name="Slide Number Placeholder 3"/>
          <p:cNvSpPr>
            <a:spLocks noGrp="1"/>
          </p:cNvSpPr>
          <p:nvPr>
            <p:ph type="sldNum" sz="quarter" idx="12"/>
          </p:nvPr>
        </p:nvSpPr>
        <p:spPr bwMode="auto">
          <a:ln>
            <a:round/>
            <a:headEnd/>
            <a:tailEnd/>
          </a:ln>
        </p:spPr>
        <p:txBody>
          <a:bodyPr/>
          <a:lstStyle/>
          <a:p>
            <a:fld id="{7747F135-E98F-4564-9721-0794B417FFE3}" type="slidenum">
              <a:rPr lang="en-US" smtClean="0"/>
              <a:pPr/>
              <a:t>134</a:t>
            </a:fld>
            <a:endParaRPr lang="en-US"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3"/>
          <p:cNvSpPr>
            <a:spLocks noChangeArrowheads="1"/>
          </p:cNvSpPr>
          <p:nvPr/>
        </p:nvSpPr>
        <p:spPr bwMode="auto">
          <a:xfrm>
            <a:off x="1116013" y="260350"/>
            <a:ext cx="2393950" cy="254000"/>
          </a:xfrm>
          <a:prstGeom prst="rect">
            <a:avLst/>
          </a:prstGeom>
          <a:noFill/>
          <a:ln w="9525">
            <a:solidFill>
              <a:srgbClr val="000000"/>
            </a:solidFill>
            <a:miter lim="800000"/>
            <a:headEnd/>
            <a:tailEnd/>
          </a:ln>
        </p:spPr>
        <p:txBody>
          <a:bodyPr/>
          <a:lstStyle/>
          <a:p>
            <a:endParaRPr lang="en-US"/>
          </a:p>
        </p:txBody>
      </p:sp>
      <p:sp>
        <p:nvSpPr>
          <p:cNvPr id="129027" name="Line 4"/>
          <p:cNvSpPr>
            <a:spLocks noChangeShapeType="1"/>
          </p:cNvSpPr>
          <p:nvPr/>
        </p:nvSpPr>
        <p:spPr bwMode="auto">
          <a:xfrm>
            <a:off x="1116013" y="514350"/>
            <a:ext cx="0" cy="6048375"/>
          </a:xfrm>
          <a:prstGeom prst="line">
            <a:avLst/>
          </a:prstGeom>
          <a:noFill/>
          <a:ln w="9525">
            <a:solidFill>
              <a:srgbClr val="000000"/>
            </a:solidFill>
            <a:round/>
            <a:headEnd/>
            <a:tailEnd/>
          </a:ln>
        </p:spPr>
        <p:txBody>
          <a:bodyPr/>
          <a:lstStyle/>
          <a:p>
            <a:endParaRPr lang="en-US"/>
          </a:p>
        </p:txBody>
      </p:sp>
      <p:sp>
        <p:nvSpPr>
          <p:cNvPr id="129028" name="Rectangle 5"/>
          <p:cNvSpPr>
            <a:spLocks noChangeArrowheads="1"/>
          </p:cNvSpPr>
          <p:nvPr/>
        </p:nvSpPr>
        <p:spPr bwMode="auto">
          <a:xfrm>
            <a:off x="3517900" y="260350"/>
            <a:ext cx="2393950" cy="247650"/>
          </a:xfrm>
          <a:prstGeom prst="rect">
            <a:avLst/>
          </a:prstGeom>
          <a:noFill/>
          <a:ln w="9525">
            <a:solidFill>
              <a:srgbClr val="000000"/>
            </a:solidFill>
            <a:miter lim="800000"/>
            <a:headEnd/>
            <a:tailEnd/>
          </a:ln>
        </p:spPr>
        <p:txBody>
          <a:bodyPr/>
          <a:lstStyle/>
          <a:p>
            <a:endParaRPr lang="en-US"/>
          </a:p>
        </p:txBody>
      </p:sp>
      <p:grpSp>
        <p:nvGrpSpPr>
          <p:cNvPr id="129029" name="Group 6"/>
          <p:cNvGrpSpPr>
            <a:grpSpLocks/>
          </p:cNvGrpSpPr>
          <p:nvPr/>
        </p:nvGrpSpPr>
        <p:grpSpPr bwMode="auto">
          <a:xfrm>
            <a:off x="2068513" y="1465263"/>
            <a:ext cx="3989387" cy="534987"/>
            <a:chOff x="2895" y="3135"/>
            <a:chExt cx="4080" cy="630"/>
          </a:xfrm>
        </p:grpSpPr>
        <p:sp>
          <p:nvSpPr>
            <p:cNvPr id="129169" name="Line 7"/>
            <p:cNvSpPr>
              <a:spLocks noChangeShapeType="1"/>
            </p:cNvSpPr>
            <p:nvPr/>
          </p:nvSpPr>
          <p:spPr bwMode="auto">
            <a:xfrm>
              <a:off x="3510" y="3345"/>
              <a:ext cx="2880" cy="0"/>
            </a:xfrm>
            <a:prstGeom prst="line">
              <a:avLst/>
            </a:prstGeom>
            <a:noFill/>
            <a:ln w="9525">
              <a:solidFill>
                <a:srgbClr val="000000"/>
              </a:solidFill>
              <a:round/>
              <a:headEnd/>
              <a:tailEnd/>
            </a:ln>
          </p:spPr>
          <p:txBody>
            <a:bodyPr/>
            <a:lstStyle/>
            <a:p>
              <a:endParaRPr lang="en-US"/>
            </a:p>
          </p:txBody>
        </p:sp>
        <p:sp>
          <p:nvSpPr>
            <p:cNvPr id="129170" name="Text Box 8"/>
            <p:cNvSpPr txBox="1">
              <a:spLocks noChangeArrowheads="1"/>
            </p:cNvSpPr>
            <p:nvPr/>
          </p:nvSpPr>
          <p:spPr bwMode="auto">
            <a:xfrm>
              <a:off x="2895" y="3327"/>
              <a:ext cx="1260" cy="438"/>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Low</a:t>
              </a:r>
              <a:endParaRPr lang="en-US">
                <a:ea typeface="SimSun" pitchFamily="2" charset="-122"/>
              </a:endParaRPr>
            </a:p>
          </p:txBody>
        </p:sp>
        <p:sp>
          <p:nvSpPr>
            <p:cNvPr id="129171" name="Text Box 9"/>
            <p:cNvSpPr txBox="1">
              <a:spLocks noChangeArrowheads="1"/>
            </p:cNvSpPr>
            <p:nvPr/>
          </p:nvSpPr>
          <p:spPr bwMode="auto">
            <a:xfrm>
              <a:off x="5775" y="3342"/>
              <a:ext cx="1200" cy="363"/>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High</a:t>
              </a:r>
              <a:endParaRPr lang="en-US">
                <a:ea typeface="SimSun" pitchFamily="2" charset="-122"/>
              </a:endParaRPr>
            </a:p>
          </p:txBody>
        </p:sp>
        <p:sp>
          <p:nvSpPr>
            <p:cNvPr id="129172" name="Line 10"/>
            <p:cNvSpPr>
              <a:spLocks noChangeShapeType="1"/>
            </p:cNvSpPr>
            <p:nvPr/>
          </p:nvSpPr>
          <p:spPr bwMode="auto">
            <a:xfrm>
              <a:off x="3495" y="3180"/>
              <a:ext cx="0" cy="180"/>
            </a:xfrm>
            <a:prstGeom prst="line">
              <a:avLst/>
            </a:prstGeom>
            <a:noFill/>
            <a:ln w="9525">
              <a:solidFill>
                <a:srgbClr val="000000"/>
              </a:solidFill>
              <a:round/>
              <a:headEnd/>
              <a:tailEnd/>
            </a:ln>
          </p:spPr>
          <p:txBody>
            <a:bodyPr/>
            <a:lstStyle/>
            <a:p>
              <a:endParaRPr lang="en-US"/>
            </a:p>
          </p:txBody>
        </p:sp>
        <p:sp>
          <p:nvSpPr>
            <p:cNvPr id="129173" name="Line 11"/>
            <p:cNvSpPr>
              <a:spLocks noChangeShapeType="1"/>
            </p:cNvSpPr>
            <p:nvPr/>
          </p:nvSpPr>
          <p:spPr bwMode="auto">
            <a:xfrm>
              <a:off x="3630" y="3180"/>
              <a:ext cx="0" cy="180"/>
            </a:xfrm>
            <a:prstGeom prst="line">
              <a:avLst/>
            </a:prstGeom>
            <a:noFill/>
            <a:ln w="9525">
              <a:solidFill>
                <a:srgbClr val="000000"/>
              </a:solidFill>
              <a:round/>
              <a:headEnd/>
              <a:tailEnd/>
            </a:ln>
          </p:spPr>
          <p:txBody>
            <a:bodyPr/>
            <a:lstStyle/>
            <a:p>
              <a:endParaRPr lang="en-US"/>
            </a:p>
          </p:txBody>
        </p:sp>
        <p:sp>
          <p:nvSpPr>
            <p:cNvPr id="129174" name="Line 12"/>
            <p:cNvSpPr>
              <a:spLocks noChangeShapeType="1"/>
            </p:cNvSpPr>
            <p:nvPr/>
          </p:nvSpPr>
          <p:spPr bwMode="auto">
            <a:xfrm>
              <a:off x="3780" y="3180"/>
              <a:ext cx="0" cy="180"/>
            </a:xfrm>
            <a:prstGeom prst="line">
              <a:avLst/>
            </a:prstGeom>
            <a:noFill/>
            <a:ln w="9525">
              <a:solidFill>
                <a:srgbClr val="000000"/>
              </a:solidFill>
              <a:round/>
              <a:headEnd/>
              <a:tailEnd/>
            </a:ln>
          </p:spPr>
          <p:txBody>
            <a:bodyPr/>
            <a:lstStyle/>
            <a:p>
              <a:endParaRPr lang="en-US"/>
            </a:p>
          </p:txBody>
        </p:sp>
        <p:sp>
          <p:nvSpPr>
            <p:cNvPr id="129175" name="Line 13"/>
            <p:cNvSpPr>
              <a:spLocks noChangeShapeType="1"/>
            </p:cNvSpPr>
            <p:nvPr/>
          </p:nvSpPr>
          <p:spPr bwMode="auto">
            <a:xfrm>
              <a:off x="3930" y="3180"/>
              <a:ext cx="0" cy="180"/>
            </a:xfrm>
            <a:prstGeom prst="line">
              <a:avLst/>
            </a:prstGeom>
            <a:noFill/>
            <a:ln w="9525">
              <a:solidFill>
                <a:srgbClr val="000000"/>
              </a:solidFill>
              <a:round/>
              <a:headEnd/>
              <a:tailEnd/>
            </a:ln>
          </p:spPr>
          <p:txBody>
            <a:bodyPr/>
            <a:lstStyle/>
            <a:p>
              <a:endParaRPr lang="en-US"/>
            </a:p>
          </p:txBody>
        </p:sp>
        <p:sp>
          <p:nvSpPr>
            <p:cNvPr id="129176" name="Line 14"/>
            <p:cNvSpPr>
              <a:spLocks noChangeShapeType="1"/>
            </p:cNvSpPr>
            <p:nvPr/>
          </p:nvSpPr>
          <p:spPr bwMode="auto">
            <a:xfrm>
              <a:off x="4065" y="3180"/>
              <a:ext cx="0" cy="180"/>
            </a:xfrm>
            <a:prstGeom prst="line">
              <a:avLst/>
            </a:prstGeom>
            <a:noFill/>
            <a:ln w="9525">
              <a:solidFill>
                <a:srgbClr val="000000"/>
              </a:solidFill>
              <a:round/>
              <a:headEnd/>
              <a:tailEnd/>
            </a:ln>
          </p:spPr>
          <p:txBody>
            <a:bodyPr/>
            <a:lstStyle/>
            <a:p>
              <a:endParaRPr lang="en-US"/>
            </a:p>
          </p:txBody>
        </p:sp>
        <p:sp>
          <p:nvSpPr>
            <p:cNvPr id="129177" name="Line 15"/>
            <p:cNvSpPr>
              <a:spLocks noChangeShapeType="1"/>
            </p:cNvSpPr>
            <p:nvPr/>
          </p:nvSpPr>
          <p:spPr bwMode="auto">
            <a:xfrm>
              <a:off x="4200" y="3180"/>
              <a:ext cx="0" cy="180"/>
            </a:xfrm>
            <a:prstGeom prst="line">
              <a:avLst/>
            </a:prstGeom>
            <a:noFill/>
            <a:ln w="9525">
              <a:solidFill>
                <a:srgbClr val="000000"/>
              </a:solidFill>
              <a:round/>
              <a:headEnd/>
              <a:tailEnd/>
            </a:ln>
          </p:spPr>
          <p:txBody>
            <a:bodyPr/>
            <a:lstStyle/>
            <a:p>
              <a:endParaRPr lang="en-US"/>
            </a:p>
          </p:txBody>
        </p:sp>
        <p:sp>
          <p:nvSpPr>
            <p:cNvPr id="129178" name="Line 16"/>
            <p:cNvSpPr>
              <a:spLocks noChangeShapeType="1"/>
            </p:cNvSpPr>
            <p:nvPr/>
          </p:nvSpPr>
          <p:spPr bwMode="auto">
            <a:xfrm>
              <a:off x="4350" y="3180"/>
              <a:ext cx="0" cy="180"/>
            </a:xfrm>
            <a:prstGeom prst="line">
              <a:avLst/>
            </a:prstGeom>
            <a:noFill/>
            <a:ln w="9525">
              <a:solidFill>
                <a:srgbClr val="000000"/>
              </a:solidFill>
              <a:round/>
              <a:headEnd/>
              <a:tailEnd/>
            </a:ln>
          </p:spPr>
          <p:txBody>
            <a:bodyPr/>
            <a:lstStyle/>
            <a:p>
              <a:endParaRPr lang="en-US"/>
            </a:p>
          </p:txBody>
        </p:sp>
        <p:sp>
          <p:nvSpPr>
            <p:cNvPr id="129179" name="Line 17"/>
            <p:cNvSpPr>
              <a:spLocks noChangeShapeType="1"/>
            </p:cNvSpPr>
            <p:nvPr/>
          </p:nvSpPr>
          <p:spPr bwMode="auto">
            <a:xfrm>
              <a:off x="4500" y="3180"/>
              <a:ext cx="0" cy="180"/>
            </a:xfrm>
            <a:prstGeom prst="line">
              <a:avLst/>
            </a:prstGeom>
            <a:noFill/>
            <a:ln w="9525">
              <a:solidFill>
                <a:srgbClr val="000000"/>
              </a:solidFill>
              <a:round/>
              <a:headEnd/>
              <a:tailEnd/>
            </a:ln>
          </p:spPr>
          <p:txBody>
            <a:bodyPr/>
            <a:lstStyle/>
            <a:p>
              <a:endParaRPr lang="en-US"/>
            </a:p>
          </p:txBody>
        </p:sp>
        <p:sp>
          <p:nvSpPr>
            <p:cNvPr id="129180" name="Line 18"/>
            <p:cNvSpPr>
              <a:spLocks noChangeShapeType="1"/>
            </p:cNvSpPr>
            <p:nvPr/>
          </p:nvSpPr>
          <p:spPr bwMode="auto">
            <a:xfrm>
              <a:off x="4650" y="3180"/>
              <a:ext cx="0" cy="180"/>
            </a:xfrm>
            <a:prstGeom prst="line">
              <a:avLst/>
            </a:prstGeom>
            <a:noFill/>
            <a:ln w="9525">
              <a:solidFill>
                <a:srgbClr val="000000"/>
              </a:solidFill>
              <a:round/>
              <a:headEnd/>
              <a:tailEnd/>
            </a:ln>
          </p:spPr>
          <p:txBody>
            <a:bodyPr/>
            <a:lstStyle/>
            <a:p>
              <a:endParaRPr lang="en-US"/>
            </a:p>
          </p:txBody>
        </p:sp>
        <p:sp>
          <p:nvSpPr>
            <p:cNvPr id="129181" name="Line 19"/>
            <p:cNvSpPr>
              <a:spLocks noChangeShapeType="1"/>
            </p:cNvSpPr>
            <p:nvPr/>
          </p:nvSpPr>
          <p:spPr bwMode="auto">
            <a:xfrm>
              <a:off x="4785" y="3180"/>
              <a:ext cx="0" cy="180"/>
            </a:xfrm>
            <a:prstGeom prst="line">
              <a:avLst/>
            </a:prstGeom>
            <a:noFill/>
            <a:ln w="9525">
              <a:solidFill>
                <a:srgbClr val="000000"/>
              </a:solidFill>
              <a:round/>
              <a:headEnd/>
              <a:tailEnd/>
            </a:ln>
          </p:spPr>
          <p:txBody>
            <a:bodyPr/>
            <a:lstStyle/>
            <a:p>
              <a:endParaRPr lang="en-US"/>
            </a:p>
          </p:txBody>
        </p:sp>
        <p:sp>
          <p:nvSpPr>
            <p:cNvPr id="129182" name="Line 20"/>
            <p:cNvSpPr>
              <a:spLocks noChangeShapeType="1"/>
            </p:cNvSpPr>
            <p:nvPr/>
          </p:nvSpPr>
          <p:spPr bwMode="auto">
            <a:xfrm>
              <a:off x="4920" y="3135"/>
              <a:ext cx="0" cy="230"/>
            </a:xfrm>
            <a:prstGeom prst="line">
              <a:avLst/>
            </a:prstGeom>
            <a:noFill/>
            <a:ln w="9525">
              <a:solidFill>
                <a:srgbClr val="000000"/>
              </a:solidFill>
              <a:round/>
              <a:headEnd/>
              <a:tailEnd/>
            </a:ln>
          </p:spPr>
          <p:txBody>
            <a:bodyPr/>
            <a:lstStyle/>
            <a:p>
              <a:endParaRPr lang="en-US"/>
            </a:p>
          </p:txBody>
        </p:sp>
        <p:sp>
          <p:nvSpPr>
            <p:cNvPr id="129183" name="Line 21"/>
            <p:cNvSpPr>
              <a:spLocks noChangeShapeType="1"/>
            </p:cNvSpPr>
            <p:nvPr/>
          </p:nvSpPr>
          <p:spPr bwMode="auto">
            <a:xfrm>
              <a:off x="5055" y="3180"/>
              <a:ext cx="0" cy="180"/>
            </a:xfrm>
            <a:prstGeom prst="line">
              <a:avLst/>
            </a:prstGeom>
            <a:noFill/>
            <a:ln w="9525">
              <a:solidFill>
                <a:srgbClr val="000000"/>
              </a:solidFill>
              <a:round/>
              <a:headEnd/>
              <a:tailEnd/>
            </a:ln>
          </p:spPr>
          <p:txBody>
            <a:bodyPr/>
            <a:lstStyle/>
            <a:p>
              <a:endParaRPr lang="en-US"/>
            </a:p>
          </p:txBody>
        </p:sp>
        <p:sp>
          <p:nvSpPr>
            <p:cNvPr id="129184" name="Line 22"/>
            <p:cNvSpPr>
              <a:spLocks noChangeShapeType="1"/>
            </p:cNvSpPr>
            <p:nvPr/>
          </p:nvSpPr>
          <p:spPr bwMode="auto">
            <a:xfrm>
              <a:off x="5190" y="3180"/>
              <a:ext cx="0" cy="180"/>
            </a:xfrm>
            <a:prstGeom prst="line">
              <a:avLst/>
            </a:prstGeom>
            <a:noFill/>
            <a:ln w="9525">
              <a:solidFill>
                <a:srgbClr val="000000"/>
              </a:solidFill>
              <a:round/>
              <a:headEnd/>
              <a:tailEnd/>
            </a:ln>
          </p:spPr>
          <p:txBody>
            <a:bodyPr/>
            <a:lstStyle/>
            <a:p>
              <a:endParaRPr lang="en-US"/>
            </a:p>
          </p:txBody>
        </p:sp>
        <p:sp>
          <p:nvSpPr>
            <p:cNvPr id="129185" name="Line 23"/>
            <p:cNvSpPr>
              <a:spLocks noChangeShapeType="1"/>
            </p:cNvSpPr>
            <p:nvPr/>
          </p:nvSpPr>
          <p:spPr bwMode="auto">
            <a:xfrm>
              <a:off x="5340" y="3180"/>
              <a:ext cx="0" cy="180"/>
            </a:xfrm>
            <a:prstGeom prst="line">
              <a:avLst/>
            </a:prstGeom>
            <a:noFill/>
            <a:ln w="9525">
              <a:solidFill>
                <a:srgbClr val="000000"/>
              </a:solidFill>
              <a:round/>
              <a:headEnd/>
              <a:tailEnd/>
            </a:ln>
          </p:spPr>
          <p:txBody>
            <a:bodyPr/>
            <a:lstStyle/>
            <a:p>
              <a:endParaRPr lang="en-US"/>
            </a:p>
          </p:txBody>
        </p:sp>
        <p:sp>
          <p:nvSpPr>
            <p:cNvPr id="129186" name="Line 24"/>
            <p:cNvSpPr>
              <a:spLocks noChangeShapeType="1"/>
            </p:cNvSpPr>
            <p:nvPr/>
          </p:nvSpPr>
          <p:spPr bwMode="auto">
            <a:xfrm>
              <a:off x="5490" y="3180"/>
              <a:ext cx="0" cy="180"/>
            </a:xfrm>
            <a:prstGeom prst="line">
              <a:avLst/>
            </a:prstGeom>
            <a:noFill/>
            <a:ln w="9525">
              <a:solidFill>
                <a:srgbClr val="000000"/>
              </a:solidFill>
              <a:round/>
              <a:headEnd/>
              <a:tailEnd/>
            </a:ln>
          </p:spPr>
          <p:txBody>
            <a:bodyPr/>
            <a:lstStyle/>
            <a:p>
              <a:endParaRPr lang="en-US"/>
            </a:p>
          </p:txBody>
        </p:sp>
        <p:sp>
          <p:nvSpPr>
            <p:cNvPr id="129187" name="Line 25"/>
            <p:cNvSpPr>
              <a:spLocks noChangeShapeType="1"/>
            </p:cNvSpPr>
            <p:nvPr/>
          </p:nvSpPr>
          <p:spPr bwMode="auto">
            <a:xfrm>
              <a:off x="5625" y="3180"/>
              <a:ext cx="0" cy="180"/>
            </a:xfrm>
            <a:prstGeom prst="line">
              <a:avLst/>
            </a:prstGeom>
            <a:noFill/>
            <a:ln w="9525">
              <a:solidFill>
                <a:srgbClr val="000000"/>
              </a:solidFill>
              <a:round/>
              <a:headEnd/>
              <a:tailEnd/>
            </a:ln>
          </p:spPr>
          <p:txBody>
            <a:bodyPr/>
            <a:lstStyle/>
            <a:p>
              <a:endParaRPr lang="en-US"/>
            </a:p>
          </p:txBody>
        </p:sp>
        <p:sp>
          <p:nvSpPr>
            <p:cNvPr id="129188" name="Line 26"/>
            <p:cNvSpPr>
              <a:spLocks noChangeShapeType="1"/>
            </p:cNvSpPr>
            <p:nvPr/>
          </p:nvSpPr>
          <p:spPr bwMode="auto">
            <a:xfrm>
              <a:off x="5760" y="3180"/>
              <a:ext cx="0" cy="180"/>
            </a:xfrm>
            <a:prstGeom prst="line">
              <a:avLst/>
            </a:prstGeom>
            <a:noFill/>
            <a:ln w="9525">
              <a:solidFill>
                <a:srgbClr val="000000"/>
              </a:solidFill>
              <a:round/>
              <a:headEnd/>
              <a:tailEnd/>
            </a:ln>
          </p:spPr>
          <p:txBody>
            <a:bodyPr/>
            <a:lstStyle/>
            <a:p>
              <a:endParaRPr lang="en-US"/>
            </a:p>
          </p:txBody>
        </p:sp>
        <p:sp>
          <p:nvSpPr>
            <p:cNvPr id="129189" name="Line 27"/>
            <p:cNvSpPr>
              <a:spLocks noChangeShapeType="1"/>
            </p:cNvSpPr>
            <p:nvPr/>
          </p:nvSpPr>
          <p:spPr bwMode="auto">
            <a:xfrm>
              <a:off x="5925" y="3180"/>
              <a:ext cx="0" cy="180"/>
            </a:xfrm>
            <a:prstGeom prst="line">
              <a:avLst/>
            </a:prstGeom>
            <a:noFill/>
            <a:ln w="9525">
              <a:solidFill>
                <a:srgbClr val="000000"/>
              </a:solidFill>
              <a:round/>
              <a:headEnd/>
              <a:tailEnd/>
            </a:ln>
          </p:spPr>
          <p:txBody>
            <a:bodyPr/>
            <a:lstStyle/>
            <a:p>
              <a:endParaRPr lang="en-US"/>
            </a:p>
          </p:txBody>
        </p:sp>
        <p:sp>
          <p:nvSpPr>
            <p:cNvPr id="129190" name="Line 28"/>
            <p:cNvSpPr>
              <a:spLocks noChangeShapeType="1"/>
            </p:cNvSpPr>
            <p:nvPr/>
          </p:nvSpPr>
          <p:spPr bwMode="auto">
            <a:xfrm>
              <a:off x="6090" y="3180"/>
              <a:ext cx="0" cy="180"/>
            </a:xfrm>
            <a:prstGeom prst="line">
              <a:avLst/>
            </a:prstGeom>
            <a:noFill/>
            <a:ln w="9525">
              <a:solidFill>
                <a:srgbClr val="000000"/>
              </a:solidFill>
              <a:round/>
              <a:headEnd/>
              <a:tailEnd/>
            </a:ln>
          </p:spPr>
          <p:txBody>
            <a:bodyPr/>
            <a:lstStyle/>
            <a:p>
              <a:endParaRPr lang="en-US"/>
            </a:p>
          </p:txBody>
        </p:sp>
        <p:sp>
          <p:nvSpPr>
            <p:cNvPr id="129191" name="Line 29"/>
            <p:cNvSpPr>
              <a:spLocks noChangeShapeType="1"/>
            </p:cNvSpPr>
            <p:nvPr/>
          </p:nvSpPr>
          <p:spPr bwMode="auto">
            <a:xfrm>
              <a:off x="6225" y="3180"/>
              <a:ext cx="0" cy="180"/>
            </a:xfrm>
            <a:prstGeom prst="line">
              <a:avLst/>
            </a:prstGeom>
            <a:noFill/>
            <a:ln w="9525">
              <a:solidFill>
                <a:srgbClr val="000000"/>
              </a:solidFill>
              <a:round/>
              <a:headEnd/>
              <a:tailEnd/>
            </a:ln>
          </p:spPr>
          <p:txBody>
            <a:bodyPr/>
            <a:lstStyle/>
            <a:p>
              <a:endParaRPr lang="en-US"/>
            </a:p>
          </p:txBody>
        </p:sp>
        <p:sp>
          <p:nvSpPr>
            <p:cNvPr id="129192" name="Line 30"/>
            <p:cNvSpPr>
              <a:spLocks noChangeShapeType="1"/>
            </p:cNvSpPr>
            <p:nvPr/>
          </p:nvSpPr>
          <p:spPr bwMode="auto">
            <a:xfrm>
              <a:off x="6375" y="3180"/>
              <a:ext cx="0" cy="180"/>
            </a:xfrm>
            <a:prstGeom prst="line">
              <a:avLst/>
            </a:prstGeom>
            <a:noFill/>
            <a:ln w="9525">
              <a:solidFill>
                <a:srgbClr val="000000"/>
              </a:solidFill>
              <a:round/>
              <a:headEnd/>
              <a:tailEnd/>
            </a:ln>
          </p:spPr>
          <p:txBody>
            <a:bodyPr/>
            <a:lstStyle/>
            <a:p>
              <a:endParaRPr lang="en-US"/>
            </a:p>
          </p:txBody>
        </p:sp>
      </p:grpSp>
      <p:grpSp>
        <p:nvGrpSpPr>
          <p:cNvPr id="129030" name="Group 31"/>
          <p:cNvGrpSpPr>
            <a:grpSpLocks/>
          </p:cNvGrpSpPr>
          <p:nvPr/>
        </p:nvGrpSpPr>
        <p:grpSpPr bwMode="auto">
          <a:xfrm>
            <a:off x="2068513" y="2389188"/>
            <a:ext cx="3989387" cy="534987"/>
            <a:chOff x="2895" y="3135"/>
            <a:chExt cx="4080" cy="630"/>
          </a:xfrm>
        </p:grpSpPr>
        <p:sp>
          <p:nvSpPr>
            <p:cNvPr id="129145" name="Line 32"/>
            <p:cNvSpPr>
              <a:spLocks noChangeShapeType="1"/>
            </p:cNvSpPr>
            <p:nvPr/>
          </p:nvSpPr>
          <p:spPr bwMode="auto">
            <a:xfrm>
              <a:off x="3510" y="3345"/>
              <a:ext cx="2880" cy="0"/>
            </a:xfrm>
            <a:prstGeom prst="line">
              <a:avLst/>
            </a:prstGeom>
            <a:noFill/>
            <a:ln w="9525">
              <a:solidFill>
                <a:srgbClr val="000000"/>
              </a:solidFill>
              <a:round/>
              <a:headEnd/>
              <a:tailEnd/>
            </a:ln>
          </p:spPr>
          <p:txBody>
            <a:bodyPr/>
            <a:lstStyle/>
            <a:p>
              <a:endParaRPr lang="en-US"/>
            </a:p>
          </p:txBody>
        </p:sp>
        <p:sp>
          <p:nvSpPr>
            <p:cNvPr id="129146" name="Text Box 33"/>
            <p:cNvSpPr txBox="1">
              <a:spLocks noChangeArrowheads="1"/>
            </p:cNvSpPr>
            <p:nvPr/>
          </p:nvSpPr>
          <p:spPr bwMode="auto">
            <a:xfrm>
              <a:off x="2895" y="3327"/>
              <a:ext cx="1260" cy="438"/>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Low</a:t>
              </a:r>
              <a:endParaRPr lang="en-US">
                <a:ea typeface="SimSun" pitchFamily="2" charset="-122"/>
              </a:endParaRPr>
            </a:p>
          </p:txBody>
        </p:sp>
        <p:sp>
          <p:nvSpPr>
            <p:cNvPr id="129147" name="Text Box 34"/>
            <p:cNvSpPr txBox="1">
              <a:spLocks noChangeArrowheads="1"/>
            </p:cNvSpPr>
            <p:nvPr/>
          </p:nvSpPr>
          <p:spPr bwMode="auto">
            <a:xfrm>
              <a:off x="5775" y="3342"/>
              <a:ext cx="1200" cy="363"/>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High</a:t>
              </a:r>
              <a:endParaRPr lang="en-US">
                <a:ea typeface="SimSun" pitchFamily="2" charset="-122"/>
              </a:endParaRPr>
            </a:p>
          </p:txBody>
        </p:sp>
        <p:sp>
          <p:nvSpPr>
            <p:cNvPr id="129148" name="Line 35"/>
            <p:cNvSpPr>
              <a:spLocks noChangeShapeType="1"/>
            </p:cNvSpPr>
            <p:nvPr/>
          </p:nvSpPr>
          <p:spPr bwMode="auto">
            <a:xfrm>
              <a:off x="3495" y="3180"/>
              <a:ext cx="0" cy="180"/>
            </a:xfrm>
            <a:prstGeom prst="line">
              <a:avLst/>
            </a:prstGeom>
            <a:noFill/>
            <a:ln w="9525">
              <a:solidFill>
                <a:srgbClr val="000000"/>
              </a:solidFill>
              <a:round/>
              <a:headEnd/>
              <a:tailEnd/>
            </a:ln>
          </p:spPr>
          <p:txBody>
            <a:bodyPr/>
            <a:lstStyle/>
            <a:p>
              <a:endParaRPr lang="en-US"/>
            </a:p>
          </p:txBody>
        </p:sp>
        <p:sp>
          <p:nvSpPr>
            <p:cNvPr id="129149" name="Line 36"/>
            <p:cNvSpPr>
              <a:spLocks noChangeShapeType="1"/>
            </p:cNvSpPr>
            <p:nvPr/>
          </p:nvSpPr>
          <p:spPr bwMode="auto">
            <a:xfrm>
              <a:off x="3630" y="3180"/>
              <a:ext cx="0" cy="180"/>
            </a:xfrm>
            <a:prstGeom prst="line">
              <a:avLst/>
            </a:prstGeom>
            <a:noFill/>
            <a:ln w="9525">
              <a:solidFill>
                <a:srgbClr val="000000"/>
              </a:solidFill>
              <a:round/>
              <a:headEnd/>
              <a:tailEnd/>
            </a:ln>
          </p:spPr>
          <p:txBody>
            <a:bodyPr/>
            <a:lstStyle/>
            <a:p>
              <a:endParaRPr lang="en-US"/>
            </a:p>
          </p:txBody>
        </p:sp>
        <p:sp>
          <p:nvSpPr>
            <p:cNvPr id="129150" name="Line 37"/>
            <p:cNvSpPr>
              <a:spLocks noChangeShapeType="1"/>
            </p:cNvSpPr>
            <p:nvPr/>
          </p:nvSpPr>
          <p:spPr bwMode="auto">
            <a:xfrm>
              <a:off x="3780" y="3180"/>
              <a:ext cx="0" cy="180"/>
            </a:xfrm>
            <a:prstGeom prst="line">
              <a:avLst/>
            </a:prstGeom>
            <a:noFill/>
            <a:ln w="9525">
              <a:solidFill>
                <a:srgbClr val="000000"/>
              </a:solidFill>
              <a:round/>
              <a:headEnd/>
              <a:tailEnd/>
            </a:ln>
          </p:spPr>
          <p:txBody>
            <a:bodyPr/>
            <a:lstStyle/>
            <a:p>
              <a:endParaRPr lang="en-US"/>
            </a:p>
          </p:txBody>
        </p:sp>
        <p:sp>
          <p:nvSpPr>
            <p:cNvPr id="129151" name="Line 38"/>
            <p:cNvSpPr>
              <a:spLocks noChangeShapeType="1"/>
            </p:cNvSpPr>
            <p:nvPr/>
          </p:nvSpPr>
          <p:spPr bwMode="auto">
            <a:xfrm>
              <a:off x="3930" y="3180"/>
              <a:ext cx="0" cy="180"/>
            </a:xfrm>
            <a:prstGeom prst="line">
              <a:avLst/>
            </a:prstGeom>
            <a:noFill/>
            <a:ln w="9525">
              <a:solidFill>
                <a:srgbClr val="000000"/>
              </a:solidFill>
              <a:round/>
              <a:headEnd/>
              <a:tailEnd/>
            </a:ln>
          </p:spPr>
          <p:txBody>
            <a:bodyPr/>
            <a:lstStyle/>
            <a:p>
              <a:endParaRPr lang="en-US"/>
            </a:p>
          </p:txBody>
        </p:sp>
        <p:sp>
          <p:nvSpPr>
            <p:cNvPr id="129152" name="Line 39"/>
            <p:cNvSpPr>
              <a:spLocks noChangeShapeType="1"/>
            </p:cNvSpPr>
            <p:nvPr/>
          </p:nvSpPr>
          <p:spPr bwMode="auto">
            <a:xfrm>
              <a:off x="4065" y="3180"/>
              <a:ext cx="0" cy="180"/>
            </a:xfrm>
            <a:prstGeom prst="line">
              <a:avLst/>
            </a:prstGeom>
            <a:noFill/>
            <a:ln w="9525">
              <a:solidFill>
                <a:srgbClr val="000000"/>
              </a:solidFill>
              <a:round/>
              <a:headEnd/>
              <a:tailEnd/>
            </a:ln>
          </p:spPr>
          <p:txBody>
            <a:bodyPr/>
            <a:lstStyle/>
            <a:p>
              <a:endParaRPr lang="en-US"/>
            </a:p>
          </p:txBody>
        </p:sp>
        <p:sp>
          <p:nvSpPr>
            <p:cNvPr id="129153" name="Line 40"/>
            <p:cNvSpPr>
              <a:spLocks noChangeShapeType="1"/>
            </p:cNvSpPr>
            <p:nvPr/>
          </p:nvSpPr>
          <p:spPr bwMode="auto">
            <a:xfrm>
              <a:off x="4200" y="3180"/>
              <a:ext cx="0" cy="180"/>
            </a:xfrm>
            <a:prstGeom prst="line">
              <a:avLst/>
            </a:prstGeom>
            <a:noFill/>
            <a:ln w="9525">
              <a:solidFill>
                <a:srgbClr val="000000"/>
              </a:solidFill>
              <a:round/>
              <a:headEnd/>
              <a:tailEnd/>
            </a:ln>
          </p:spPr>
          <p:txBody>
            <a:bodyPr/>
            <a:lstStyle/>
            <a:p>
              <a:endParaRPr lang="en-US"/>
            </a:p>
          </p:txBody>
        </p:sp>
        <p:sp>
          <p:nvSpPr>
            <p:cNvPr id="129154" name="Line 41"/>
            <p:cNvSpPr>
              <a:spLocks noChangeShapeType="1"/>
            </p:cNvSpPr>
            <p:nvPr/>
          </p:nvSpPr>
          <p:spPr bwMode="auto">
            <a:xfrm>
              <a:off x="4350" y="3180"/>
              <a:ext cx="0" cy="180"/>
            </a:xfrm>
            <a:prstGeom prst="line">
              <a:avLst/>
            </a:prstGeom>
            <a:noFill/>
            <a:ln w="9525">
              <a:solidFill>
                <a:srgbClr val="000000"/>
              </a:solidFill>
              <a:round/>
              <a:headEnd/>
              <a:tailEnd/>
            </a:ln>
          </p:spPr>
          <p:txBody>
            <a:bodyPr/>
            <a:lstStyle/>
            <a:p>
              <a:endParaRPr lang="en-US"/>
            </a:p>
          </p:txBody>
        </p:sp>
        <p:sp>
          <p:nvSpPr>
            <p:cNvPr id="129155" name="Line 42"/>
            <p:cNvSpPr>
              <a:spLocks noChangeShapeType="1"/>
            </p:cNvSpPr>
            <p:nvPr/>
          </p:nvSpPr>
          <p:spPr bwMode="auto">
            <a:xfrm>
              <a:off x="4500" y="3180"/>
              <a:ext cx="0" cy="180"/>
            </a:xfrm>
            <a:prstGeom prst="line">
              <a:avLst/>
            </a:prstGeom>
            <a:noFill/>
            <a:ln w="9525">
              <a:solidFill>
                <a:srgbClr val="000000"/>
              </a:solidFill>
              <a:round/>
              <a:headEnd/>
              <a:tailEnd/>
            </a:ln>
          </p:spPr>
          <p:txBody>
            <a:bodyPr/>
            <a:lstStyle/>
            <a:p>
              <a:endParaRPr lang="en-US"/>
            </a:p>
          </p:txBody>
        </p:sp>
        <p:sp>
          <p:nvSpPr>
            <p:cNvPr id="129156" name="Line 43"/>
            <p:cNvSpPr>
              <a:spLocks noChangeShapeType="1"/>
            </p:cNvSpPr>
            <p:nvPr/>
          </p:nvSpPr>
          <p:spPr bwMode="auto">
            <a:xfrm>
              <a:off x="4650" y="3180"/>
              <a:ext cx="0" cy="180"/>
            </a:xfrm>
            <a:prstGeom prst="line">
              <a:avLst/>
            </a:prstGeom>
            <a:noFill/>
            <a:ln w="9525">
              <a:solidFill>
                <a:srgbClr val="000000"/>
              </a:solidFill>
              <a:round/>
              <a:headEnd/>
              <a:tailEnd/>
            </a:ln>
          </p:spPr>
          <p:txBody>
            <a:bodyPr/>
            <a:lstStyle/>
            <a:p>
              <a:endParaRPr lang="en-US"/>
            </a:p>
          </p:txBody>
        </p:sp>
        <p:sp>
          <p:nvSpPr>
            <p:cNvPr id="129157" name="Line 44"/>
            <p:cNvSpPr>
              <a:spLocks noChangeShapeType="1"/>
            </p:cNvSpPr>
            <p:nvPr/>
          </p:nvSpPr>
          <p:spPr bwMode="auto">
            <a:xfrm>
              <a:off x="4785" y="3180"/>
              <a:ext cx="0" cy="180"/>
            </a:xfrm>
            <a:prstGeom prst="line">
              <a:avLst/>
            </a:prstGeom>
            <a:noFill/>
            <a:ln w="9525">
              <a:solidFill>
                <a:srgbClr val="000000"/>
              </a:solidFill>
              <a:round/>
              <a:headEnd/>
              <a:tailEnd/>
            </a:ln>
          </p:spPr>
          <p:txBody>
            <a:bodyPr/>
            <a:lstStyle/>
            <a:p>
              <a:endParaRPr lang="en-US"/>
            </a:p>
          </p:txBody>
        </p:sp>
        <p:sp>
          <p:nvSpPr>
            <p:cNvPr id="129158" name="Line 45"/>
            <p:cNvSpPr>
              <a:spLocks noChangeShapeType="1"/>
            </p:cNvSpPr>
            <p:nvPr/>
          </p:nvSpPr>
          <p:spPr bwMode="auto">
            <a:xfrm>
              <a:off x="4920" y="3135"/>
              <a:ext cx="0" cy="230"/>
            </a:xfrm>
            <a:prstGeom prst="line">
              <a:avLst/>
            </a:prstGeom>
            <a:noFill/>
            <a:ln w="9525">
              <a:solidFill>
                <a:srgbClr val="000000"/>
              </a:solidFill>
              <a:round/>
              <a:headEnd/>
              <a:tailEnd/>
            </a:ln>
          </p:spPr>
          <p:txBody>
            <a:bodyPr/>
            <a:lstStyle/>
            <a:p>
              <a:endParaRPr lang="en-US"/>
            </a:p>
          </p:txBody>
        </p:sp>
        <p:sp>
          <p:nvSpPr>
            <p:cNvPr id="129159" name="Line 46"/>
            <p:cNvSpPr>
              <a:spLocks noChangeShapeType="1"/>
            </p:cNvSpPr>
            <p:nvPr/>
          </p:nvSpPr>
          <p:spPr bwMode="auto">
            <a:xfrm>
              <a:off x="5055" y="3180"/>
              <a:ext cx="0" cy="180"/>
            </a:xfrm>
            <a:prstGeom prst="line">
              <a:avLst/>
            </a:prstGeom>
            <a:noFill/>
            <a:ln w="9525">
              <a:solidFill>
                <a:srgbClr val="000000"/>
              </a:solidFill>
              <a:round/>
              <a:headEnd/>
              <a:tailEnd/>
            </a:ln>
          </p:spPr>
          <p:txBody>
            <a:bodyPr/>
            <a:lstStyle/>
            <a:p>
              <a:endParaRPr lang="en-US"/>
            </a:p>
          </p:txBody>
        </p:sp>
        <p:sp>
          <p:nvSpPr>
            <p:cNvPr id="129160" name="Line 47"/>
            <p:cNvSpPr>
              <a:spLocks noChangeShapeType="1"/>
            </p:cNvSpPr>
            <p:nvPr/>
          </p:nvSpPr>
          <p:spPr bwMode="auto">
            <a:xfrm>
              <a:off x="5190" y="3180"/>
              <a:ext cx="0" cy="180"/>
            </a:xfrm>
            <a:prstGeom prst="line">
              <a:avLst/>
            </a:prstGeom>
            <a:noFill/>
            <a:ln w="9525">
              <a:solidFill>
                <a:srgbClr val="000000"/>
              </a:solidFill>
              <a:round/>
              <a:headEnd/>
              <a:tailEnd/>
            </a:ln>
          </p:spPr>
          <p:txBody>
            <a:bodyPr/>
            <a:lstStyle/>
            <a:p>
              <a:endParaRPr lang="en-US"/>
            </a:p>
          </p:txBody>
        </p:sp>
        <p:sp>
          <p:nvSpPr>
            <p:cNvPr id="129161" name="Line 48"/>
            <p:cNvSpPr>
              <a:spLocks noChangeShapeType="1"/>
            </p:cNvSpPr>
            <p:nvPr/>
          </p:nvSpPr>
          <p:spPr bwMode="auto">
            <a:xfrm>
              <a:off x="5340" y="3180"/>
              <a:ext cx="0" cy="180"/>
            </a:xfrm>
            <a:prstGeom prst="line">
              <a:avLst/>
            </a:prstGeom>
            <a:noFill/>
            <a:ln w="9525">
              <a:solidFill>
                <a:srgbClr val="000000"/>
              </a:solidFill>
              <a:round/>
              <a:headEnd/>
              <a:tailEnd/>
            </a:ln>
          </p:spPr>
          <p:txBody>
            <a:bodyPr/>
            <a:lstStyle/>
            <a:p>
              <a:endParaRPr lang="en-US"/>
            </a:p>
          </p:txBody>
        </p:sp>
        <p:sp>
          <p:nvSpPr>
            <p:cNvPr id="129162" name="Line 49"/>
            <p:cNvSpPr>
              <a:spLocks noChangeShapeType="1"/>
            </p:cNvSpPr>
            <p:nvPr/>
          </p:nvSpPr>
          <p:spPr bwMode="auto">
            <a:xfrm>
              <a:off x="5490" y="3180"/>
              <a:ext cx="0" cy="180"/>
            </a:xfrm>
            <a:prstGeom prst="line">
              <a:avLst/>
            </a:prstGeom>
            <a:noFill/>
            <a:ln w="9525">
              <a:solidFill>
                <a:srgbClr val="000000"/>
              </a:solidFill>
              <a:round/>
              <a:headEnd/>
              <a:tailEnd/>
            </a:ln>
          </p:spPr>
          <p:txBody>
            <a:bodyPr/>
            <a:lstStyle/>
            <a:p>
              <a:endParaRPr lang="en-US"/>
            </a:p>
          </p:txBody>
        </p:sp>
        <p:sp>
          <p:nvSpPr>
            <p:cNvPr id="129163" name="Line 50"/>
            <p:cNvSpPr>
              <a:spLocks noChangeShapeType="1"/>
            </p:cNvSpPr>
            <p:nvPr/>
          </p:nvSpPr>
          <p:spPr bwMode="auto">
            <a:xfrm>
              <a:off x="5625" y="3180"/>
              <a:ext cx="0" cy="180"/>
            </a:xfrm>
            <a:prstGeom prst="line">
              <a:avLst/>
            </a:prstGeom>
            <a:noFill/>
            <a:ln w="9525">
              <a:solidFill>
                <a:srgbClr val="000000"/>
              </a:solidFill>
              <a:round/>
              <a:headEnd/>
              <a:tailEnd/>
            </a:ln>
          </p:spPr>
          <p:txBody>
            <a:bodyPr/>
            <a:lstStyle/>
            <a:p>
              <a:endParaRPr lang="en-US"/>
            </a:p>
          </p:txBody>
        </p:sp>
        <p:sp>
          <p:nvSpPr>
            <p:cNvPr id="129164" name="Line 51"/>
            <p:cNvSpPr>
              <a:spLocks noChangeShapeType="1"/>
            </p:cNvSpPr>
            <p:nvPr/>
          </p:nvSpPr>
          <p:spPr bwMode="auto">
            <a:xfrm>
              <a:off x="5760" y="3180"/>
              <a:ext cx="0" cy="180"/>
            </a:xfrm>
            <a:prstGeom prst="line">
              <a:avLst/>
            </a:prstGeom>
            <a:noFill/>
            <a:ln w="9525">
              <a:solidFill>
                <a:srgbClr val="000000"/>
              </a:solidFill>
              <a:round/>
              <a:headEnd/>
              <a:tailEnd/>
            </a:ln>
          </p:spPr>
          <p:txBody>
            <a:bodyPr/>
            <a:lstStyle/>
            <a:p>
              <a:endParaRPr lang="en-US"/>
            </a:p>
          </p:txBody>
        </p:sp>
        <p:sp>
          <p:nvSpPr>
            <p:cNvPr id="129165" name="Line 52"/>
            <p:cNvSpPr>
              <a:spLocks noChangeShapeType="1"/>
            </p:cNvSpPr>
            <p:nvPr/>
          </p:nvSpPr>
          <p:spPr bwMode="auto">
            <a:xfrm>
              <a:off x="5925" y="3180"/>
              <a:ext cx="0" cy="180"/>
            </a:xfrm>
            <a:prstGeom prst="line">
              <a:avLst/>
            </a:prstGeom>
            <a:noFill/>
            <a:ln w="9525">
              <a:solidFill>
                <a:srgbClr val="000000"/>
              </a:solidFill>
              <a:round/>
              <a:headEnd/>
              <a:tailEnd/>
            </a:ln>
          </p:spPr>
          <p:txBody>
            <a:bodyPr/>
            <a:lstStyle/>
            <a:p>
              <a:endParaRPr lang="en-US"/>
            </a:p>
          </p:txBody>
        </p:sp>
        <p:sp>
          <p:nvSpPr>
            <p:cNvPr id="129166" name="Line 53"/>
            <p:cNvSpPr>
              <a:spLocks noChangeShapeType="1"/>
            </p:cNvSpPr>
            <p:nvPr/>
          </p:nvSpPr>
          <p:spPr bwMode="auto">
            <a:xfrm>
              <a:off x="6090" y="3180"/>
              <a:ext cx="0" cy="180"/>
            </a:xfrm>
            <a:prstGeom prst="line">
              <a:avLst/>
            </a:prstGeom>
            <a:noFill/>
            <a:ln w="9525">
              <a:solidFill>
                <a:srgbClr val="000000"/>
              </a:solidFill>
              <a:round/>
              <a:headEnd/>
              <a:tailEnd/>
            </a:ln>
          </p:spPr>
          <p:txBody>
            <a:bodyPr/>
            <a:lstStyle/>
            <a:p>
              <a:endParaRPr lang="en-US"/>
            </a:p>
          </p:txBody>
        </p:sp>
        <p:sp>
          <p:nvSpPr>
            <p:cNvPr id="129167" name="Line 54"/>
            <p:cNvSpPr>
              <a:spLocks noChangeShapeType="1"/>
            </p:cNvSpPr>
            <p:nvPr/>
          </p:nvSpPr>
          <p:spPr bwMode="auto">
            <a:xfrm>
              <a:off x="6225" y="3180"/>
              <a:ext cx="0" cy="180"/>
            </a:xfrm>
            <a:prstGeom prst="line">
              <a:avLst/>
            </a:prstGeom>
            <a:noFill/>
            <a:ln w="9525">
              <a:solidFill>
                <a:srgbClr val="000000"/>
              </a:solidFill>
              <a:round/>
              <a:headEnd/>
              <a:tailEnd/>
            </a:ln>
          </p:spPr>
          <p:txBody>
            <a:bodyPr/>
            <a:lstStyle/>
            <a:p>
              <a:endParaRPr lang="en-US"/>
            </a:p>
          </p:txBody>
        </p:sp>
        <p:sp>
          <p:nvSpPr>
            <p:cNvPr id="129168" name="Line 55"/>
            <p:cNvSpPr>
              <a:spLocks noChangeShapeType="1"/>
            </p:cNvSpPr>
            <p:nvPr/>
          </p:nvSpPr>
          <p:spPr bwMode="auto">
            <a:xfrm>
              <a:off x="6375" y="3180"/>
              <a:ext cx="0" cy="180"/>
            </a:xfrm>
            <a:prstGeom prst="line">
              <a:avLst/>
            </a:prstGeom>
            <a:noFill/>
            <a:ln w="9525">
              <a:solidFill>
                <a:srgbClr val="000000"/>
              </a:solidFill>
              <a:round/>
              <a:headEnd/>
              <a:tailEnd/>
            </a:ln>
          </p:spPr>
          <p:txBody>
            <a:bodyPr/>
            <a:lstStyle/>
            <a:p>
              <a:endParaRPr lang="en-US"/>
            </a:p>
          </p:txBody>
        </p:sp>
      </p:grpSp>
      <p:grpSp>
        <p:nvGrpSpPr>
          <p:cNvPr id="129031" name="Group 56"/>
          <p:cNvGrpSpPr>
            <a:grpSpLocks/>
          </p:cNvGrpSpPr>
          <p:nvPr/>
        </p:nvGrpSpPr>
        <p:grpSpPr bwMode="auto">
          <a:xfrm>
            <a:off x="2068513" y="3314700"/>
            <a:ext cx="3989387" cy="534988"/>
            <a:chOff x="2895" y="3135"/>
            <a:chExt cx="4080" cy="630"/>
          </a:xfrm>
        </p:grpSpPr>
        <p:sp>
          <p:nvSpPr>
            <p:cNvPr id="129121" name="Line 57"/>
            <p:cNvSpPr>
              <a:spLocks noChangeShapeType="1"/>
            </p:cNvSpPr>
            <p:nvPr/>
          </p:nvSpPr>
          <p:spPr bwMode="auto">
            <a:xfrm>
              <a:off x="3510" y="3345"/>
              <a:ext cx="2880" cy="0"/>
            </a:xfrm>
            <a:prstGeom prst="line">
              <a:avLst/>
            </a:prstGeom>
            <a:noFill/>
            <a:ln w="9525">
              <a:solidFill>
                <a:srgbClr val="000000"/>
              </a:solidFill>
              <a:round/>
              <a:headEnd/>
              <a:tailEnd/>
            </a:ln>
          </p:spPr>
          <p:txBody>
            <a:bodyPr/>
            <a:lstStyle/>
            <a:p>
              <a:endParaRPr lang="en-US"/>
            </a:p>
          </p:txBody>
        </p:sp>
        <p:sp>
          <p:nvSpPr>
            <p:cNvPr id="129122" name="Text Box 58"/>
            <p:cNvSpPr txBox="1">
              <a:spLocks noChangeArrowheads="1"/>
            </p:cNvSpPr>
            <p:nvPr/>
          </p:nvSpPr>
          <p:spPr bwMode="auto">
            <a:xfrm>
              <a:off x="2895" y="3327"/>
              <a:ext cx="1260" cy="438"/>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Low</a:t>
              </a:r>
              <a:endParaRPr lang="en-US">
                <a:ea typeface="SimSun" pitchFamily="2" charset="-122"/>
              </a:endParaRPr>
            </a:p>
          </p:txBody>
        </p:sp>
        <p:sp>
          <p:nvSpPr>
            <p:cNvPr id="129123" name="Text Box 59"/>
            <p:cNvSpPr txBox="1">
              <a:spLocks noChangeArrowheads="1"/>
            </p:cNvSpPr>
            <p:nvPr/>
          </p:nvSpPr>
          <p:spPr bwMode="auto">
            <a:xfrm>
              <a:off x="5775" y="3342"/>
              <a:ext cx="1200" cy="363"/>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High</a:t>
              </a:r>
              <a:endParaRPr lang="en-US">
                <a:ea typeface="SimSun" pitchFamily="2" charset="-122"/>
              </a:endParaRPr>
            </a:p>
          </p:txBody>
        </p:sp>
        <p:sp>
          <p:nvSpPr>
            <p:cNvPr id="129124" name="Line 60"/>
            <p:cNvSpPr>
              <a:spLocks noChangeShapeType="1"/>
            </p:cNvSpPr>
            <p:nvPr/>
          </p:nvSpPr>
          <p:spPr bwMode="auto">
            <a:xfrm>
              <a:off x="3495" y="3180"/>
              <a:ext cx="0" cy="180"/>
            </a:xfrm>
            <a:prstGeom prst="line">
              <a:avLst/>
            </a:prstGeom>
            <a:noFill/>
            <a:ln w="9525">
              <a:solidFill>
                <a:srgbClr val="000000"/>
              </a:solidFill>
              <a:round/>
              <a:headEnd/>
              <a:tailEnd/>
            </a:ln>
          </p:spPr>
          <p:txBody>
            <a:bodyPr/>
            <a:lstStyle/>
            <a:p>
              <a:endParaRPr lang="en-US"/>
            </a:p>
          </p:txBody>
        </p:sp>
        <p:sp>
          <p:nvSpPr>
            <p:cNvPr id="129125" name="Line 61"/>
            <p:cNvSpPr>
              <a:spLocks noChangeShapeType="1"/>
            </p:cNvSpPr>
            <p:nvPr/>
          </p:nvSpPr>
          <p:spPr bwMode="auto">
            <a:xfrm>
              <a:off x="3630" y="3180"/>
              <a:ext cx="0" cy="180"/>
            </a:xfrm>
            <a:prstGeom prst="line">
              <a:avLst/>
            </a:prstGeom>
            <a:noFill/>
            <a:ln w="9525">
              <a:solidFill>
                <a:srgbClr val="000000"/>
              </a:solidFill>
              <a:round/>
              <a:headEnd/>
              <a:tailEnd/>
            </a:ln>
          </p:spPr>
          <p:txBody>
            <a:bodyPr/>
            <a:lstStyle/>
            <a:p>
              <a:endParaRPr lang="en-US"/>
            </a:p>
          </p:txBody>
        </p:sp>
        <p:sp>
          <p:nvSpPr>
            <p:cNvPr id="129126" name="Line 62"/>
            <p:cNvSpPr>
              <a:spLocks noChangeShapeType="1"/>
            </p:cNvSpPr>
            <p:nvPr/>
          </p:nvSpPr>
          <p:spPr bwMode="auto">
            <a:xfrm>
              <a:off x="3780" y="3180"/>
              <a:ext cx="0" cy="180"/>
            </a:xfrm>
            <a:prstGeom prst="line">
              <a:avLst/>
            </a:prstGeom>
            <a:noFill/>
            <a:ln w="9525">
              <a:solidFill>
                <a:srgbClr val="000000"/>
              </a:solidFill>
              <a:round/>
              <a:headEnd/>
              <a:tailEnd/>
            </a:ln>
          </p:spPr>
          <p:txBody>
            <a:bodyPr/>
            <a:lstStyle/>
            <a:p>
              <a:endParaRPr lang="en-US"/>
            </a:p>
          </p:txBody>
        </p:sp>
        <p:sp>
          <p:nvSpPr>
            <p:cNvPr id="129127" name="Line 63"/>
            <p:cNvSpPr>
              <a:spLocks noChangeShapeType="1"/>
            </p:cNvSpPr>
            <p:nvPr/>
          </p:nvSpPr>
          <p:spPr bwMode="auto">
            <a:xfrm>
              <a:off x="3930" y="3180"/>
              <a:ext cx="0" cy="180"/>
            </a:xfrm>
            <a:prstGeom prst="line">
              <a:avLst/>
            </a:prstGeom>
            <a:noFill/>
            <a:ln w="9525">
              <a:solidFill>
                <a:srgbClr val="000000"/>
              </a:solidFill>
              <a:round/>
              <a:headEnd/>
              <a:tailEnd/>
            </a:ln>
          </p:spPr>
          <p:txBody>
            <a:bodyPr/>
            <a:lstStyle/>
            <a:p>
              <a:endParaRPr lang="en-US"/>
            </a:p>
          </p:txBody>
        </p:sp>
        <p:sp>
          <p:nvSpPr>
            <p:cNvPr id="129128" name="Line 64"/>
            <p:cNvSpPr>
              <a:spLocks noChangeShapeType="1"/>
            </p:cNvSpPr>
            <p:nvPr/>
          </p:nvSpPr>
          <p:spPr bwMode="auto">
            <a:xfrm>
              <a:off x="4065" y="3180"/>
              <a:ext cx="0" cy="180"/>
            </a:xfrm>
            <a:prstGeom prst="line">
              <a:avLst/>
            </a:prstGeom>
            <a:noFill/>
            <a:ln w="9525">
              <a:solidFill>
                <a:srgbClr val="000000"/>
              </a:solidFill>
              <a:round/>
              <a:headEnd/>
              <a:tailEnd/>
            </a:ln>
          </p:spPr>
          <p:txBody>
            <a:bodyPr/>
            <a:lstStyle/>
            <a:p>
              <a:endParaRPr lang="en-US"/>
            </a:p>
          </p:txBody>
        </p:sp>
        <p:sp>
          <p:nvSpPr>
            <p:cNvPr id="129129" name="Line 65"/>
            <p:cNvSpPr>
              <a:spLocks noChangeShapeType="1"/>
            </p:cNvSpPr>
            <p:nvPr/>
          </p:nvSpPr>
          <p:spPr bwMode="auto">
            <a:xfrm>
              <a:off x="4200" y="3180"/>
              <a:ext cx="0" cy="180"/>
            </a:xfrm>
            <a:prstGeom prst="line">
              <a:avLst/>
            </a:prstGeom>
            <a:noFill/>
            <a:ln w="9525">
              <a:solidFill>
                <a:srgbClr val="000000"/>
              </a:solidFill>
              <a:round/>
              <a:headEnd/>
              <a:tailEnd/>
            </a:ln>
          </p:spPr>
          <p:txBody>
            <a:bodyPr/>
            <a:lstStyle/>
            <a:p>
              <a:endParaRPr lang="en-US"/>
            </a:p>
          </p:txBody>
        </p:sp>
        <p:sp>
          <p:nvSpPr>
            <p:cNvPr id="129130" name="Line 66"/>
            <p:cNvSpPr>
              <a:spLocks noChangeShapeType="1"/>
            </p:cNvSpPr>
            <p:nvPr/>
          </p:nvSpPr>
          <p:spPr bwMode="auto">
            <a:xfrm>
              <a:off x="4350" y="3180"/>
              <a:ext cx="0" cy="180"/>
            </a:xfrm>
            <a:prstGeom prst="line">
              <a:avLst/>
            </a:prstGeom>
            <a:noFill/>
            <a:ln w="9525">
              <a:solidFill>
                <a:srgbClr val="000000"/>
              </a:solidFill>
              <a:round/>
              <a:headEnd/>
              <a:tailEnd/>
            </a:ln>
          </p:spPr>
          <p:txBody>
            <a:bodyPr/>
            <a:lstStyle/>
            <a:p>
              <a:endParaRPr lang="en-US"/>
            </a:p>
          </p:txBody>
        </p:sp>
        <p:sp>
          <p:nvSpPr>
            <p:cNvPr id="129131" name="Line 67"/>
            <p:cNvSpPr>
              <a:spLocks noChangeShapeType="1"/>
            </p:cNvSpPr>
            <p:nvPr/>
          </p:nvSpPr>
          <p:spPr bwMode="auto">
            <a:xfrm>
              <a:off x="4500" y="3180"/>
              <a:ext cx="0" cy="180"/>
            </a:xfrm>
            <a:prstGeom prst="line">
              <a:avLst/>
            </a:prstGeom>
            <a:noFill/>
            <a:ln w="9525">
              <a:solidFill>
                <a:srgbClr val="000000"/>
              </a:solidFill>
              <a:round/>
              <a:headEnd/>
              <a:tailEnd/>
            </a:ln>
          </p:spPr>
          <p:txBody>
            <a:bodyPr/>
            <a:lstStyle/>
            <a:p>
              <a:endParaRPr lang="en-US"/>
            </a:p>
          </p:txBody>
        </p:sp>
        <p:sp>
          <p:nvSpPr>
            <p:cNvPr id="129132" name="Line 68"/>
            <p:cNvSpPr>
              <a:spLocks noChangeShapeType="1"/>
            </p:cNvSpPr>
            <p:nvPr/>
          </p:nvSpPr>
          <p:spPr bwMode="auto">
            <a:xfrm>
              <a:off x="4650" y="3180"/>
              <a:ext cx="0" cy="180"/>
            </a:xfrm>
            <a:prstGeom prst="line">
              <a:avLst/>
            </a:prstGeom>
            <a:noFill/>
            <a:ln w="9525">
              <a:solidFill>
                <a:srgbClr val="000000"/>
              </a:solidFill>
              <a:round/>
              <a:headEnd/>
              <a:tailEnd/>
            </a:ln>
          </p:spPr>
          <p:txBody>
            <a:bodyPr/>
            <a:lstStyle/>
            <a:p>
              <a:endParaRPr lang="en-US"/>
            </a:p>
          </p:txBody>
        </p:sp>
        <p:sp>
          <p:nvSpPr>
            <p:cNvPr id="129133" name="Line 69"/>
            <p:cNvSpPr>
              <a:spLocks noChangeShapeType="1"/>
            </p:cNvSpPr>
            <p:nvPr/>
          </p:nvSpPr>
          <p:spPr bwMode="auto">
            <a:xfrm>
              <a:off x="4785" y="3180"/>
              <a:ext cx="0" cy="180"/>
            </a:xfrm>
            <a:prstGeom prst="line">
              <a:avLst/>
            </a:prstGeom>
            <a:noFill/>
            <a:ln w="9525">
              <a:solidFill>
                <a:srgbClr val="000000"/>
              </a:solidFill>
              <a:round/>
              <a:headEnd/>
              <a:tailEnd/>
            </a:ln>
          </p:spPr>
          <p:txBody>
            <a:bodyPr/>
            <a:lstStyle/>
            <a:p>
              <a:endParaRPr lang="en-US"/>
            </a:p>
          </p:txBody>
        </p:sp>
        <p:sp>
          <p:nvSpPr>
            <p:cNvPr id="129134" name="Line 70"/>
            <p:cNvSpPr>
              <a:spLocks noChangeShapeType="1"/>
            </p:cNvSpPr>
            <p:nvPr/>
          </p:nvSpPr>
          <p:spPr bwMode="auto">
            <a:xfrm>
              <a:off x="4920" y="3135"/>
              <a:ext cx="0" cy="230"/>
            </a:xfrm>
            <a:prstGeom prst="line">
              <a:avLst/>
            </a:prstGeom>
            <a:noFill/>
            <a:ln w="9525">
              <a:solidFill>
                <a:srgbClr val="000000"/>
              </a:solidFill>
              <a:round/>
              <a:headEnd/>
              <a:tailEnd/>
            </a:ln>
          </p:spPr>
          <p:txBody>
            <a:bodyPr/>
            <a:lstStyle/>
            <a:p>
              <a:endParaRPr lang="en-US"/>
            </a:p>
          </p:txBody>
        </p:sp>
        <p:sp>
          <p:nvSpPr>
            <p:cNvPr id="129135" name="Line 71"/>
            <p:cNvSpPr>
              <a:spLocks noChangeShapeType="1"/>
            </p:cNvSpPr>
            <p:nvPr/>
          </p:nvSpPr>
          <p:spPr bwMode="auto">
            <a:xfrm>
              <a:off x="5055" y="3180"/>
              <a:ext cx="0" cy="180"/>
            </a:xfrm>
            <a:prstGeom prst="line">
              <a:avLst/>
            </a:prstGeom>
            <a:noFill/>
            <a:ln w="9525">
              <a:solidFill>
                <a:srgbClr val="000000"/>
              </a:solidFill>
              <a:round/>
              <a:headEnd/>
              <a:tailEnd/>
            </a:ln>
          </p:spPr>
          <p:txBody>
            <a:bodyPr/>
            <a:lstStyle/>
            <a:p>
              <a:endParaRPr lang="en-US"/>
            </a:p>
          </p:txBody>
        </p:sp>
        <p:sp>
          <p:nvSpPr>
            <p:cNvPr id="129136" name="Line 72"/>
            <p:cNvSpPr>
              <a:spLocks noChangeShapeType="1"/>
            </p:cNvSpPr>
            <p:nvPr/>
          </p:nvSpPr>
          <p:spPr bwMode="auto">
            <a:xfrm>
              <a:off x="5190" y="3180"/>
              <a:ext cx="0" cy="180"/>
            </a:xfrm>
            <a:prstGeom prst="line">
              <a:avLst/>
            </a:prstGeom>
            <a:noFill/>
            <a:ln w="9525">
              <a:solidFill>
                <a:srgbClr val="000000"/>
              </a:solidFill>
              <a:round/>
              <a:headEnd/>
              <a:tailEnd/>
            </a:ln>
          </p:spPr>
          <p:txBody>
            <a:bodyPr/>
            <a:lstStyle/>
            <a:p>
              <a:endParaRPr lang="en-US"/>
            </a:p>
          </p:txBody>
        </p:sp>
        <p:sp>
          <p:nvSpPr>
            <p:cNvPr id="129137" name="Line 73"/>
            <p:cNvSpPr>
              <a:spLocks noChangeShapeType="1"/>
            </p:cNvSpPr>
            <p:nvPr/>
          </p:nvSpPr>
          <p:spPr bwMode="auto">
            <a:xfrm>
              <a:off x="5340" y="3180"/>
              <a:ext cx="0" cy="180"/>
            </a:xfrm>
            <a:prstGeom prst="line">
              <a:avLst/>
            </a:prstGeom>
            <a:noFill/>
            <a:ln w="9525">
              <a:solidFill>
                <a:srgbClr val="000000"/>
              </a:solidFill>
              <a:round/>
              <a:headEnd/>
              <a:tailEnd/>
            </a:ln>
          </p:spPr>
          <p:txBody>
            <a:bodyPr/>
            <a:lstStyle/>
            <a:p>
              <a:endParaRPr lang="en-US"/>
            </a:p>
          </p:txBody>
        </p:sp>
        <p:sp>
          <p:nvSpPr>
            <p:cNvPr id="129138" name="Line 74"/>
            <p:cNvSpPr>
              <a:spLocks noChangeShapeType="1"/>
            </p:cNvSpPr>
            <p:nvPr/>
          </p:nvSpPr>
          <p:spPr bwMode="auto">
            <a:xfrm>
              <a:off x="5490" y="3180"/>
              <a:ext cx="0" cy="180"/>
            </a:xfrm>
            <a:prstGeom prst="line">
              <a:avLst/>
            </a:prstGeom>
            <a:noFill/>
            <a:ln w="9525">
              <a:solidFill>
                <a:srgbClr val="000000"/>
              </a:solidFill>
              <a:round/>
              <a:headEnd/>
              <a:tailEnd/>
            </a:ln>
          </p:spPr>
          <p:txBody>
            <a:bodyPr/>
            <a:lstStyle/>
            <a:p>
              <a:endParaRPr lang="en-US"/>
            </a:p>
          </p:txBody>
        </p:sp>
        <p:sp>
          <p:nvSpPr>
            <p:cNvPr id="129139" name="Line 75"/>
            <p:cNvSpPr>
              <a:spLocks noChangeShapeType="1"/>
            </p:cNvSpPr>
            <p:nvPr/>
          </p:nvSpPr>
          <p:spPr bwMode="auto">
            <a:xfrm>
              <a:off x="5625" y="3180"/>
              <a:ext cx="0" cy="180"/>
            </a:xfrm>
            <a:prstGeom prst="line">
              <a:avLst/>
            </a:prstGeom>
            <a:noFill/>
            <a:ln w="9525">
              <a:solidFill>
                <a:srgbClr val="000000"/>
              </a:solidFill>
              <a:round/>
              <a:headEnd/>
              <a:tailEnd/>
            </a:ln>
          </p:spPr>
          <p:txBody>
            <a:bodyPr/>
            <a:lstStyle/>
            <a:p>
              <a:endParaRPr lang="en-US"/>
            </a:p>
          </p:txBody>
        </p:sp>
        <p:sp>
          <p:nvSpPr>
            <p:cNvPr id="129140" name="Line 76"/>
            <p:cNvSpPr>
              <a:spLocks noChangeShapeType="1"/>
            </p:cNvSpPr>
            <p:nvPr/>
          </p:nvSpPr>
          <p:spPr bwMode="auto">
            <a:xfrm>
              <a:off x="5760" y="3180"/>
              <a:ext cx="0" cy="180"/>
            </a:xfrm>
            <a:prstGeom prst="line">
              <a:avLst/>
            </a:prstGeom>
            <a:noFill/>
            <a:ln w="9525">
              <a:solidFill>
                <a:srgbClr val="000000"/>
              </a:solidFill>
              <a:round/>
              <a:headEnd/>
              <a:tailEnd/>
            </a:ln>
          </p:spPr>
          <p:txBody>
            <a:bodyPr/>
            <a:lstStyle/>
            <a:p>
              <a:endParaRPr lang="en-US"/>
            </a:p>
          </p:txBody>
        </p:sp>
        <p:sp>
          <p:nvSpPr>
            <p:cNvPr id="129141" name="Line 77"/>
            <p:cNvSpPr>
              <a:spLocks noChangeShapeType="1"/>
            </p:cNvSpPr>
            <p:nvPr/>
          </p:nvSpPr>
          <p:spPr bwMode="auto">
            <a:xfrm>
              <a:off x="5925" y="3180"/>
              <a:ext cx="0" cy="180"/>
            </a:xfrm>
            <a:prstGeom prst="line">
              <a:avLst/>
            </a:prstGeom>
            <a:noFill/>
            <a:ln w="9525">
              <a:solidFill>
                <a:srgbClr val="000000"/>
              </a:solidFill>
              <a:round/>
              <a:headEnd/>
              <a:tailEnd/>
            </a:ln>
          </p:spPr>
          <p:txBody>
            <a:bodyPr/>
            <a:lstStyle/>
            <a:p>
              <a:endParaRPr lang="en-US"/>
            </a:p>
          </p:txBody>
        </p:sp>
        <p:sp>
          <p:nvSpPr>
            <p:cNvPr id="129142" name="Line 78"/>
            <p:cNvSpPr>
              <a:spLocks noChangeShapeType="1"/>
            </p:cNvSpPr>
            <p:nvPr/>
          </p:nvSpPr>
          <p:spPr bwMode="auto">
            <a:xfrm>
              <a:off x="6090" y="3180"/>
              <a:ext cx="0" cy="180"/>
            </a:xfrm>
            <a:prstGeom prst="line">
              <a:avLst/>
            </a:prstGeom>
            <a:noFill/>
            <a:ln w="9525">
              <a:solidFill>
                <a:srgbClr val="000000"/>
              </a:solidFill>
              <a:round/>
              <a:headEnd/>
              <a:tailEnd/>
            </a:ln>
          </p:spPr>
          <p:txBody>
            <a:bodyPr/>
            <a:lstStyle/>
            <a:p>
              <a:endParaRPr lang="en-US"/>
            </a:p>
          </p:txBody>
        </p:sp>
        <p:sp>
          <p:nvSpPr>
            <p:cNvPr id="129143" name="Line 79"/>
            <p:cNvSpPr>
              <a:spLocks noChangeShapeType="1"/>
            </p:cNvSpPr>
            <p:nvPr/>
          </p:nvSpPr>
          <p:spPr bwMode="auto">
            <a:xfrm>
              <a:off x="6225" y="3180"/>
              <a:ext cx="0" cy="180"/>
            </a:xfrm>
            <a:prstGeom prst="line">
              <a:avLst/>
            </a:prstGeom>
            <a:noFill/>
            <a:ln w="9525">
              <a:solidFill>
                <a:srgbClr val="000000"/>
              </a:solidFill>
              <a:round/>
              <a:headEnd/>
              <a:tailEnd/>
            </a:ln>
          </p:spPr>
          <p:txBody>
            <a:bodyPr/>
            <a:lstStyle/>
            <a:p>
              <a:endParaRPr lang="en-US"/>
            </a:p>
          </p:txBody>
        </p:sp>
        <p:sp>
          <p:nvSpPr>
            <p:cNvPr id="129144" name="Line 80"/>
            <p:cNvSpPr>
              <a:spLocks noChangeShapeType="1"/>
            </p:cNvSpPr>
            <p:nvPr/>
          </p:nvSpPr>
          <p:spPr bwMode="auto">
            <a:xfrm>
              <a:off x="6375" y="3180"/>
              <a:ext cx="0" cy="180"/>
            </a:xfrm>
            <a:prstGeom prst="line">
              <a:avLst/>
            </a:prstGeom>
            <a:noFill/>
            <a:ln w="9525">
              <a:solidFill>
                <a:srgbClr val="000000"/>
              </a:solidFill>
              <a:round/>
              <a:headEnd/>
              <a:tailEnd/>
            </a:ln>
          </p:spPr>
          <p:txBody>
            <a:bodyPr/>
            <a:lstStyle/>
            <a:p>
              <a:endParaRPr lang="en-US"/>
            </a:p>
          </p:txBody>
        </p:sp>
      </p:grpSp>
      <p:grpSp>
        <p:nvGrpSpPr>
          <p:cNvPr id="129032" name="Group 81"/>
          <p:cNvGrpSpPr>
            <a:grpSpLocks/>
          </p:cNvGrpSpPr>
          <p:nvPr/>
        </p:nvGrpSpPr>
        <p:grpSpPr bwMode="auto">
          <a:xfrm>
            <a:off x="2068513" y="4230688"/>
            <a:ext cx="3989387" cy="534987"/>
            <a:chOff x="2895" y="3135"/>
            <a:chExt cx="4080" cy="630"/>
          </a:xfrm>
        </p:grpSpPr>
        <p:sp>
          <p:nvSpPr>
            <p:cNvPr id="129097" name="Line 82"/>
            <p:cNvSpPr>
              <a:spLocks noChangeShapeType="1"/>
            </p:cNvSpPr>
            <p:nvPr/>
          </p:nvSpPr>
          <p:spPr bwMode="auto">
            <a:xfrm>
              <a:off x="3510" y="3345"/>
              <a:ext cx="2880" cy="0"/>
            </a:xfrm>
            <a:prstGeom prst="line">
              <a:avLst/>
            </a:prstGeom>
            <a:noFill/>
            <a:ln w="9525">
              <a:solidFill>
                <a:srgbClr val="000000"/>
              </a:solidFill>
              <a:round/>
              <a:headEnd/>
              <a:tailEnd/>
            </a:ln>
          </p:spPr>
          <p:txBody>
            <a:bodyPr/>
            <a:lstStyle/>
            <a:p>
              <a:endParaRPr lang="en-US"/>
            </a:p>
          </p:txBody>
        </p:sp>
        <p:sp>
          <p:nvSpPr>
            <p:cNvPr id="129098" name="Text Box 83"/>
            <p:cNvSpPr txBox="1">
              <a:spLocks noChangeArrowheads="1"/>
            </p:cNvSpPr>
            <p:nvPr/>
          </p:nvSpPr>
          <p:spPr bwMode="auto">
            <a:xfrm>
              <a:off x="2895" y="3327"/>
              <a:ext cx="1260" cy="438"/>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Perfect</a:t>
              </a:r>
              <a:endParaRPr lang="en-US">
                <a:ea typeface="SimSun" pitchFamily="2" charset="-122"/>
              </a:endParaRPr>
            </a:p>
          </p:txBody>
        </p:sp>
        <p:sp>
          <p:nvSpPr>
            <p:cNvPr id="129099" name="Text Box 84"/>
            <p:cNvSpPr txBox="1">
              <a:spLocks noChangeArrowheads="1"/>
            </p:cNvSpPr>
            <p:nvPr/>
          </p:nvSpPr>
          <p:spPr bwMode="auto">
            <a:xfrm>
              <a:off x="5775" y="3342"/>
              <a:ext cx="1200" cy="363"/>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Failure</a:t>
              </a:r>
              <a:endParaRPr lang="en-US">
                <a:ea typeface="SimSun" pitchFamily="2" charset="-122"/>
              </a:endParaRPr>
            </a:p>
          </p:txBody>
        </p:sp>
        <p:sp>
          <p:nvSpPr>
            <p:cNvPr id="129100" name="Line 85"/>
            <p:cNvSpPr>
              <a:spLocks noChangeShapeType="1"/>
            </p:cNvSpPr>
            <p:nvPr/>
          </p:nvSpPr>
          <p:spPr bwMode="auto">
            <a:xfrm>
              <a:off x="3495" y="3180"/>
              <a:ext cx="0" cy="180"/>
            </a:xfrm>
            <a:prstGeom prst="line">
              <a:avLst/>
            </a:prstGeom>
            <a:noFill/>
            <a:ln w="9525">
              <a:solidFill>
                <a:srgbClr val="000000"/>
              </a:solidFill>
              <a:round/>
              <a:headEnd/>
              <a:tailEnd/>
            </a:ln>
          </p:spPr>
          <p:txBody>
            <a:bodyPr/>
            <a:lstStyle/>
            <a:p>
              <a:endParaRPr lang="en-US"/>
            </a:p>
          </p:txBody>
        </p:sp>
        <p:sp>
          <p:nvSpPr>
            <p:cNvPr id="129101" name="Line 86"/>
            <p:cNvSpPr>
              <a:spLocks noChangeShapeType="1"/>
            </p:cNvSpPr>
            <p:nvPr/>
          </p:nvSpPr>
          <p:spPr bwMode="auto">
            <a:xfrm>
              <a:off x="3630" y="3180"/>
              <a:ext cx="0" cy="180"/>
            </a:xfrm>
            <a:prstGeom prst="line">
              <a:avLst/>
            </a:prstGeom>
            <a:noFill/>
            <a:ln w="9525">
              <a:solidFill>
                <a:srgbClr val="000000"/>
              </a:solidFill>
              <a:round/>
              <a:headEnd/>
              <a:tailEnd/>
            </a:ln>
          </p:spPr>
          <p:txBody>
            <a:bodyPr/>
            <a:lstStyle/>
            <a:p>
              <a:endParaRPr lang="en-US"/>
            </a:p>
          </p:txBody>
        </p:sp>
        <p:sp>
          <p:nvSpPr>
            <p:cNvPr id="129102" name="Line 87"/>
            <p:cNvSpPr>
              <a:spLocks noChangeShapeType="1"/>
            </p:cNvSpPr>
            <p:nvPr/>
          </p:nvSpPr>
          <p:spPr bwMode="auto">
            <a:xfrm>
              <a:off x="3780" y="3180"/>
              <a:ext cx="0" cy="180"/>
            </a:xfrm>
            <a:prstGeom prst="line">
              <a:avLst/>
            </a:prstGeom>
            <a:noFill/>
            <a:ln w="9525">
              <a:solidFill>
                <a:srgbClr val="000000"/>
              </a:solidFill>
              <a:round/>
              <a:headEnd/>
              <a:tailEnd/>
            </a:ln>
          </p:spPr>
          <p:txBody>
            <a:bodyPr/>
            <a:lstStyle/>
            <a:p>
              <a:endParaRPr lang="en-US"/>
            </a:p>
          </p:txBody>
        </p:sp>
        <p:sp>
          <p:nvSpPr>
            <p:cNvPr id="129103" name="Line 88"/>
            <p:cNvSpPr>
              <a:spLocks noChangeShapeType="1"/>
            </p:cNvSpPr>
            <p:nvPr/>
          </p:nvSpPr>
          <p:spPr bwMode="auto">
            <a:xfrm>
              <a:off x="3930" y="3180"/>
              <a:ext cx="0" cy="180"/>
            </a:xfrm>
            <a:prstGeom prst="line">
              <a:avLst/>
            </a:prstGeom>
            <a:noFill/>
            <a:ln w="9525">
              <a:solidFill>
                <a:srgbClr val="000000"/>
              </a:solidFill>
              <a:round/>
              <a:headEnd/>
              <a:tailEnd/>
            </a:ln>
          </p:spPr>
          <p:txBody>
            <a:bodyPr/>
            <a:lstStyle/>
            <a:p>
              <a:endParaRPr lang="en-US"/>
            </a:p>
          </p:txBody>
        </p:sp>
        <p:sp>
          <p:nvSpPr>
            <p:cNvPr id="129104" name="Line 89"/>
            <p:cNvSpPr>
              <a:spLocks noChangeShapeType="1"/>
            </p:cNvSpPr>
            <p:nvPr/>
          </p:nvSpPr>
          <p:spPr bwMode="auto">
            <a:xfrm>
              <a:off x="4065" y="3180"/>
              <a:ext cx="0" cy="180"/>
            </a:xfrm>
            <a:prstGeom prst="line">
              <a:avLst/>
            </a:prstGeom>
            <a:noFill/>
            <a:ln w="9525">
              <a:solidFill>
                <a:srgbClr val="000000"/>
              </a:solidFill>
              <a:round/>
              <a:headEnd/>
              <a:tailEnd/>
            </a:ln>
          </p:spPr>
          <p:txBody>
            <a:bodyPr/>
            <a:lstStyle/>
            <a:p>
              <a:endParaRPr lang="en-US"/>
            </a:p>
          </p:txBody>
        </p:sp>
        <p:sp>
          <p:nvSpPr>
            <p:cNvPr id="129105" name="Line 90"/>
            <p:cNvSpPr>
              <a:spLocks noChangeShapeType="1"/>
            </p:cNvSpPr>
            <p:nvPr/>
          </p:nvSpPr>
          <p:spPr bwMode="auto">
            <a:xfrm>
              <a:off x="4200" y="3180"/>
              <a:ext cx="0" cy="180"/>
            </a:xfrm>
            <a:prstGeom prst="line">
              <a:avLst/>
            </a:prstGeom>
            <a:noFill/>
            <a:ln w="9525">
              <a:solidFill>
                <a:srgbClr val="000000"/>
              </a:solidFill>
              <a:round/>
              <a:headEnd/>
              <a:tailEnd/>
            </a:ln>
          </p:spPr>
          <p:txBody>
            <a:bodyPr/>
            <a:lstStyle/>
            <a:p>
              <a:endParaRPr lang="en-US"/>
            </a:p>
          </p:txBody>
        </p:sp>
        <p:sp>
          <p:nvSpPr>
            <p:cNvPr id="129106" name="Line 91"/>
            <p:cNvSpPr>
              <a:spLocks noChangeShapeType="1"/>
            </p:cNvSpPr>
            <p:nvPr/>
          </p:nvSpPr>
          <p:spPr bwMode="auto">
            <a:xfrm>
              <a:off x="4350" y="3180"/>
              <a:ext cx="0" cy="180"/>
            </a:xfrm>
            <a:prstGeom prst="line">
              <a:avLst/>
            </a:prstGeom>
            <a:noFill/>
            <a:ln w="9525">
              <a:solidFill>
                <a:srgbClr val="000000"/>
              </a:solidFill>
              <a:round/>
              <a:headEnd/>
              <a:tailEnd/>
            </a:ln>
          </p:spPr>
          <p:txBody>
            <a:bodyPr/>
            <a:lstStyle/>
            <a:p>
              <a:endParaRPr lang="en-US"/>
            </a:p>
          </p:txBody>
        </p:sp>
        <p:sp>
          <p:nvSpPr>
            <p:cNvPr id="129107" name="Line 92"/>
            <p:cNvSpPr>
              <a:spLocks noChangeShapeType="1"/>
            </p:cNvSpPr>
            <p:nvPr/>
          </p:nvSpPr>
          <p:spPr bwMode="auto">
            <a:xfrm>
              <a:off x="4500" y="3180"/>
              <a:ext cx="0" cy="180"/>
            </a:xfrm>
            <a:prstGeom prst="line">
              <a:avLst/>
            </a:prstGeom>
            <a:noFill/>
            <a:ln w="9525">
              <a:solidFill>
                <a:srgbClr val="000000"/>
              </a:solidFill>
              <a:round/>
              <a:headEnd/>
              <a:tailEnd/>
            </a:ln>
          </p:spPr>
          <p:txBody>
            <a:bodyPr/>
            <a:lstStyle/>
            <a:p>
              <a:endParaRPr lang="en-US"/>
            </a:p>
          </p:txBody>
        </p:sp>
        <p:sp>
          <p:nvSpPr>
            <p:cNvPr id="129108" name="Line 93"/>
            <p:cNvSpPr>
              <a:spLocks noChangeShapeType="1"/>
            </p:cNvSpPr>
            <p:nvPr/>
          </p:nvSpPr>
          <p:spPr bwMode="auto">
            <a:xfrm>
              <a:off x="4650" y="3180"/>
              <a:ext cx="0" cy="180"/>
            </a:xfrm>
            <a:prstGeom prst="line">
              <a:avLst/>
            </a:prstGeom>
            <a:noFill/>
            <a:ln w="9525">
              <a:solidFill>
                <a:srgbClr val="000000"/>
              </a:solidFill>
              <a:round/>
              <a:headEnd/>
              <a:tailEnd/>
            </a:ln>
          </p:spPr>
          <p:txBody>
            <a:bodyPr/>
            <a:lstStyle/>
            <a:p>
              <a:endParaRPr lang="en-US"/>
            </a:p>
          </p:txBody>
        </p:sp>
        <p:sp>
          <p:nvSpPr>
            <p:cNvPr id="129109" name="Line 94"/>
            <p:cNvSpPr>
              <a:spLocks noChangeShapeType="1"/>
            </p:cNvSpPr>
            <p:nvPr/>
          </p:nvSpPr>
          <p:spPr bwMode="auto">
            <a:xfrm>
              <a:off x="4785" y="3180"/>
              <a:ext cx="0" cy="180"/>
            </a:xfrm>
            <a:prstGeom prst="line">
              <a:avLst/>
            </a:prstGeom>
            <a:noFill/>
            <a:ln w="9525">
              <a:solidFill>
                <a:srgbClr val="000000"/>
              </a:solidFill>
              <a:round/>
              <a:headEnd/>
              <a:tailEnd/>
            </a:ln>
          </p:spPr>
          <p:txBody>
            <a:bodyPr/>
            <a:lstStyle/>
            <a:p>
              <a:endParaRPr lang="en-US"/>
            </a:p>
          </p:txBody>
        </p:sp>
        <p:sp>
          <p:nvSpPr>
            <p:cNvPr id="129110" name="Line 95"/>
            <p:cNvSpPr>
              <a:spLocks noChangeShapeType="1"/>
            </p:cNvSpPr>
            <p:nvPr/>
          </p:nvSpPr>
          <p:spPr bwMode="auto">
            <a:xfrm>
              <a:off x="4920" y="3135"/>
              <a:ext cx="0" cy="230"/>
            </a:xfrm>
            <a:prstGeom prst="line">
              <a:avLst/>
            </a:prstGeom>
            <a:noFill/>
            <a:ln w="9525">
              <a:solidFill>
                <a:srgbClr val="000000"/>
              </a:solidFill>
              <a:round/>
              <a:headEnd/>
              <a:tailEnd/>
            </a:ln>
          </p:spPr>
          <p:txBody>
            <a:bodyPr/>
            <a:lstStyle/>
            <a:p>
              <a:endParaRPr lang="en-US"/>
            </a:p>
          </p:txBody>
        </p:sp>
        <p:sp>
          <p:nvSpPr>
            <p:cNvPr id="129111" name="Line 96"/>
            <p:cNvSpPr>
              <a:spLocks noChangeShapeType="1"/>
            </p:cNvSpPr>
            <p:nvPr/>
          </p:nvSpPr>
          <p:spPr bwMode="auto">
            <a:xfrm>
              <a:off x="5055" y="3180"/>
              <a:ext cx="0" cy="180"/>
            </a:xfrm>
            <a:prstGeom prst="line">
              <a:avLst/>
            </a:prstGeom>
            <a:noFill/>
            <a:ln w="9525">
              <a:solidFill>
                <a:srgbClr val="000000"/>
              </a:solidFill>
              <a:round/>
              <a:headEnd/>
              <a:tailEnd/>
            </a:ln>
          </p:spPr>
          <p:txBody>
            <a:bodyPr/>
            <a:lstStyle/>
            <a:p>
              <a:endParaRPr lang="en-US"/>
            </a:p>
          </p:txBody>
        </p:sp>
        <p:sp>
          <p:nvSpPr>
            <p:cNvPr id="129112" name="Line 97"/>
            <p:cNvSpPr>
              <a:spLocks noChangeShapeType="1"/>
            </p:cNvSpPr>
            <p:nvPr/>
          </p:nvSpPr>
          <p:spPr bwMode="auto">
            <a:xfrm>
              <a:off x="5190" y="3180"/>
              <a:ext cx="0" cy="180"/>
            </a:xfrm>
            <a:prstGeom prst="line">
              <a:avLst/>
            </a:prstGeom>
            <a:noFill/>
            <a:ln w="9525">
              <a:solidFill>
                <a:srgbClr val="000000"/>
              </a:solidFill>
              <a:round/>
              <a:headEnd/>
              <a:tailEnd/>
            </a:ln>
          </p:spPr>
          <p:txBody>
            <a:bodyPr/>
            <a:lstStyle/>
            <a:p>
              <a:endParaRPr lang="en-US"/>
            </a:p>
          </p:txBody>
        </p:sp>
        <p:sp>
          <p:nvSpPr>
            <p:cNvPr id="129113" name="Line 98"/>
            <p:cNvSpPr>
              <a:spLocks noChangeShapeType="1"/>
            </p:cNvSpPr>
            <p:nvPr/>
          </p:nvSpPr>
          <p:spPr bwMode="auto">
            <a:xfrm>
              <a:off x="5340" y="3180"/>
              <a:ext cx="0" cy="180"/>
            </a:xfrm>
            <a:prstGeom prst="line">
              <a:avLst/>
            </a:prstGeom>
            <a:noFill/>
            <a:ln w="9525">
              <a:solidFill>
                <a:srgbClr val="000000"/>
              </a:solidFill>
              <a:round/>
              <a:headEnd/>
              <a:tailEnd/>
            </a:ln>
          </p:spPr>
          <p:txBody>
            <a:bodyPr/>
            <a:lstStyle/>
            <a:p>
              <a:endParaRPr lang="en-US"/>
            </a:p>
          </p:txBody>
        </p:sp>
        <p:sp>
          <p:nvSpPr>
            <p:cNvPr id="129114" name="Line 99"/>
            <p:cNvSpPr>
              <a:spLocks noChangeShapeType="1"/>
            </p:cNvSpPr>
            <p:nvPr/>
          </p:nvSpPr>
          <p:spPr bwMode="auto">
            <a:xfrm>
              <a:off x="5490" y="3180"/>
              <a:ext cx="0" cy="180"/>
            </a:xfrm>
            <a:prstGeom prst="line">
              <a:avLst/>
            </a:prstGeom>
            <a:noFill/>
            <a:ln w="9525">
              <a:solidFill>
                <a:srgbClr val="000000"/>
              </a:solidFill>
              <a:round/>
              <a:headEnd/>
              <a:tailEnd/>
            </a:ln>
          </p:spPr>
          <p:txBody>
            <a:bodyPr/>
            <a:lstStyle/>
            <a:p>
              <a:endParaRPr lang="en-US"/>
            </a:p>
          </p:txBody>
        </p:sp>
        <p:sp>
          <p:nvSpPr>
            <p:cNvPr id="129115" name="Line 100"/>
            <p:cNvSpPr>
              <a:spLocks noChangeShapeType="1"/>
            </p:cNvSpPr>
            <p:nvPr/>
          </p:nvSpPr>
          <p:spPr bwMode="auto">
            <a:xfrm>
              <a:off x="5625" y="3180"/>
              <a:ext cx="0" cy="180"/>
            </a:xfrm>
            <a:prstGeom prst="line">
              <a:avLst/>
            </a:prstGeom>
            <a:noFill/>
            <a:ln w="9525">
              <a:solidFill>
                <a:srgbClr val="000000"/>
              </a:solidFill>
              <a:round/>
              <a:headEnd/>
              <a:tailEnd/>
            </a:ln>
          </p:spPr>
          <p:txBody>
            <a:bodyPr/>
            <a:lstStyle/>
            <a:p>
              <a:endParaRPr lang="en-US"/>
            </a:p>
          </p:txBody>
        </p:sp>
        <p:sp>
          <p:nvSpPr>
            <p:cNvPr id="129116" name="Line 101"/>
            <p:cNvSpPr>
              <a:spLocks noChangeShapeType="1"/>
            </p:cNvSpPr>
            <p:nvPr/>
          </p:nvSpPr>
          <p:spPr bwMode="auto">
            <a:xfrm>
              <a:off x="5760" y="3180"/>
              <a:ext cx="0" cy="180"/>
            </a:xfrm>
            <a:prstGeom prst="line">
              <a:avLst/>
            </a:prstGeom>
            <a:noFill/>
            <a:ln w="9525">
              <a:solidFill>
                <a:srgbClr val="000000"/>
              </a:solidFill>
              <a:round/>
              <a:headEnd/>
              <a:tailEnd/>
            </a:ln>
          </p:spPr>
          <p:txBody>
            <a:bodyPr/>
            <a:lstStyle/>
            <a:p>
              <a:endParaRPr lang="en-US"/>
            </a:p>
          </p:txBody>
        </p:sp>
        <p:sp>
          <p:nvSpPr>
            <p:cNvPr id="129117" name="Line 102"/>
            <p:cNvSpPr>
              <a:spLocks noChangeShapeType="1"/>
            </p:cNvSpPr>
            <p:nvPr/>
          </p:nvSpPr>
          <p:spPr bwMode="auto">
            <a:xfrm>
              <a:off x="5925" y="3180"/>
              <a:ext cx="0" cy="180"/>
            </a:xfrm>
            <a:prstGeom prst="line">
              <a:avLst/>
            </a:prstGeom>
            <a:noFill/>
            <a:ln w="9525">
              <a:solidFill>
                <a:srgbClr val="000000"/>
              </a:solidFill>
              <a:round/>
              <a:headEnd/>
              <a:tailEnd/>
            </a:ln>
          </p:spPr>
          <p:txBody>
            <a:bodyPr/>
            <a:lstStyle/>
            <a:p>
              <a:endParaRPr lang="en-US"/>
            </a:p>
          </p:txBody>
        </p:sp>
        <p:sp>
          <p:nvSpPr>
            <p:cNvPr id="129118" name="Line 103"/>
            <p:cNvSpPr>
              <a:spLocks noChangeShapeType="1"/>
            </p:cNvSpPr>
            <p:nvPr/>
          </p:nvSpPr>
          <p:spPr bwMode="auto">
            <a:xfrm>
              <a:off x="6090" y="3180"/>
              <a:ext cx="0" cy="180"/>
            </a:xfrm>
            <a:prstGeom prst="line">
              <a:avLst/>
            </a:prstGeom>
            <a:noFill/>
            <a:ln w="9525">
              <a:solidFill>
                <a:srgbClr val="000000"/>
              </a:solidFill>
              <a:round/>
              <a:headEnd/>
              <a:tailEnd/>
            </a:ln>
          </p:spPr>
          <p:txBody>
            <a:bodyPr/>
            <a:lstStyle/>
            <a:p>
              <a:endParaRPr lang="en-US"/>
            </a:p>
          </p:txBody>
        </p:sp>
        <p:sp>
          <p:nvSpPr>
            <p:cNvPr id="129119" name="Line 104"/>
            <p:cNvSpPr>
              <a:spLocks noChangeShapeType="1"/>
            </p:cNvSpPr>
            <p:nvPr/>
          </p:nvSpPr>
          <p:spPr bwMode="auto">
            <a:xfrm>
              <a:off x="6225" y="3180"/>
              <a:ext cx="0" cy="180"/>
            </a:xfrm>
            <a:prstGeom prst="line">
              <a:avLst/>
            </a:prstGeom>
            <a:noFill/>
            <a:ln w="9525">
              <a:solidFill>
                <a:srgbClr val="000000"/>
              </a:solidFill>
              <a:round/>
              <a:headEnd/>
              <a:tailEnd/>
            </a:ln>
          </p:spPr>
          <p:txBody>
            <a:bodyPr/>
            <a:lstStyle/>
            <a:p>
              <a:endParaRPr lang="en-US"/>
            </a:p>
          </p:txBody>
        </p:sp>
        <p:sp>
          <p:nvSpPr>
            <p:cNvPr id="129120" name="Line 105"/>
            <p:cNvSpPr>
              <a:spLocks noChangeShapeType="1"/>
            </p:cNvSpPr>
            <p:nvPr/>
          </p:nvSpPr>
          <p:spPr bwMode="auto">
            <a:xfrm>
              <a:off x="6375" y="3180"/>
              <a:ext cx="0" cy="180"/>
            </a:xfrm>
            <a:prstGeom prst="line">
              <a:avLst/>
            </a:prstGeom>
            <a:noFill/>
            <a:ln w="9525">
              <a:solidFill>
                <a:srgbClr val="000000"/>
              </a:solidFill>
              <a:round/>
              <a:headEnd/>
              <a:tailEnd/>
            </a:ln>
          </p:spPr>
          <p:txBody>
            <a:bodyPr/>
            <a:lstStyle/>
            <a:p>
              <a:endParaRPr lang="en-US"/>
            </a:p>
          </p:txBody>
        </p:sp>
      </p:grpSp>
      <p:grpSp>
        <p:nvGrpSpPr>
          <p:cNvPr id="129033" name="Group 106"/>
          <p:cNvGrpSpPr>
            <a:grpSpLocks/>
          </p:cNvGrpSpPr>
          <p:nvPr/>
        </p:nvGrpSpPr>
        <p:grpSpPr bwMode="auto">
          <a:xfrm>
            <a:off x="2068513" y="5146675"/>
            <a:ext cx="3989387" cy="534988"/>
            <a:chOff x="2895" y="3135"/>
            <a:chExt cx="4080" cy="630"/>
          </a:xfrm>
        </p:grpSpPr>
        <p:sp>
          <p:nvSpPr>
            <p:cNvPr id="129073" name="Line 107"/>
            <p:cNvSpPr>
              <a:spLocks noChangeShapeType="1"/>
            </p:cNvSpPr>
            <p:nvPr/>
          </p:nvSpPr>
          <p:spPr bwMode="auto">
            <a:xfrm>
              <a:off x="3510" y="3345"/>
              <a:ext cx="2880" cy="0"/>
            </a:xfrm>
            <a:prstGeom prst="line">
              <a:avLst/>
            </a:prstGeom>
            <a:noFill/>
            <a:ln w="9525">
              <a:solidFill>
                <a:srgbClr val="000000"/>
              </a:solidFill>
              <a:round/>
              <a:headEnd/>
              <a:tailEnd/>
            </a:ln>
          </p:spPr>
          <p:txBody>
            <a:bodyPr/>
            <a:lstStyle/>
            <a:p>
              <a:endParaRPr lang="en-US"/>
            </a:p>
          </p:txBody>
        </p:sp>
        <p:sp>
          <p:nvSpPr>
            <p:cNvPr id="129074" name="Text Box 108"/>
            <p:cNvSpPr txBox="1">
              <a:spLocks noChangeArrowheads="1"/>
            </p:cNvSpPr>
            <p:nvPr/>
          </p:nvSpPr>
          <p:spPr bwMode="auto">
            <a:xfrm>
              <a:off x="2895" y="3327"/>
              <a:ext cx="1260" cy="438"/>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Low</a:t>
              </a:r>
              <a:endParaRPr lang="en-US">
                <a:ea typeface="SimSun" pitchFamily="2" charset="-122"/>
              </a:endParaRPr>
            </a:p>
          </p:txBody>
        </p:sp>
        <p:sp>
          <p:nvSpPr>
            <p:cNvPr id="129075" name="Text Box 109"/>
            <p:cNvSpPr txBox="1">
              <a:spLocks noChangeArrowheads="1"/>
            </p:cNvSpPr>
            <p:nvPr/>
          </p:nvSpPr>
          <p:spPr bwMode="auto">
            <a:xfrm>
              <a:off x="5775" y="3342"/>
              <a:ext cx="1200" cy="363"/>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High</a:t>
              </a:r>
              <a:endParaRPr lang="en-US">
                <a:ea typeface="SimSun" pitchFamily="2" charset="-122"/>
              </a:endParaRPr>
            </a:p>
          </p:txBody>
        </p:sp>
        <p:sp>
          <p:nvSpPr>
            <p:cNvPr id="129076" name="Line 110"/>
            <p:cNvSpPr>
              <a:spLocks noChangeShapeType="1"/>
            </p:cNvSpPr>
            <p:nvPr/>
          </p:nvSpPr>
          <p:spPr bwMode="auto">
            <a:xfrm>
              <a:off x="3495" y="3180"/>
              <a:ext cx="0" cy="180"/>
            </a:xfrm>
            <a:prstGeom prst="line">
              <a:avLst/>
            </a:prstGeom>
            <a:noFill/>
            <a:ln w="9525">
              <a:solidFill>
                <a:srgbClr val="000000"/>
              </a:solidFill>
              <a:round/>
              <a:headEnd/>
              <a:tailEnd/>
            </a:ln>
          </p:spPr>
          <p:txBody>
            <a:bodyPr/>
            <a:lstStyle/>
            <a:p>
              <a:endParaRPr lang="en-US"/>
            </a:p>
          </p:txBody>
        </p:sp>
        <p:sp>
          <p:nvSpPr>
            <p:cNvPr id="129077" name="Line 111"/>
            <p:cNvSpPr>
              <a:spLocks noChangeShapeType="1"/>
            </p:cNvSpPr>
            <p:nvPr/>
          </p:nvSpPr>
          <p:spPr bwMode="auto">
            <a:xfrm>
              <a:off x="3630" y="3180"/>
              <a:ext cx="0" cy="180"/>
            </a:xfrm>
            <a:prstGeom prst="line">
              <a:avLst/>
            </a:prstGeom>
            <a:noFill/>
            <a:ln w="9525">
              <a:solidFill>
                <a:srgbClr val="000000"/>
              </a:solidFill>
              <a:round/>
              <a:headEnd/>
              <a:tailEnd/>
            </a:ln>
          </p:spPr>
          <p:txBody>
            <a:bodyPr/>
            <a:lstStyle/>
            <a:p>
              <a:endParaRPr lang="en-US"/>
            </a:p>
          </p:txBody>
        </p:sp>
        <p:sp>
          <p:nvSpPr>
            <p:cNvPr id="129078" name="Line 112"/>
            <p:cNvSpPr>
              <a:spLocks noChangeShapeType="1"/>
            </p:cNvSpPr>
            <p:nvPr/>
          </p:nvSpPr>
          <p:spPr bwMode="auto">
            <a:xfrm>
              <a:off x="3780" y="3180"/>
              <a:ext cx="0" cy="180"/>
            </a:xfrm>
            <a:prstGeom prst="line">
              <a:avLst/>
            </a:prstGeom>
            <a:noFill/>
            <a:ln w="9525">
              <a:solidFill>
                <a:srgbClr val="000000"/>
              </a:solidFill>
              <a:round/>
              <a:headEnd/>
              <a:tailEnd/>
            </a:ln>
          </p:spPr>
          <p:txBody>
            <a:bodyPr/>
            <a:lstStyle/>
            <a:p>
              <a:endParaRPr lang="en-US"/>
            </a:p>
          </p:txBody>
        </p:sp>
        <p:sp>
          <p:nvSpPr>
            <p:cNvPr id="129079" name="Line 113"/>
            <p:cNvSpPr>
              <a:spLocks noChangeShapeType="1"/>
            </p:cNvSpPr>
            <p:nvPr/>
          </p:nvSpPr>
          <p:spPr bwMode="auto">
            <a:xfrm>
              <a:off x="3930" y="3180"/>
              <a:ext cx="0" cy="180"/>
            </a:xfrm>
            <a:prstGeom prst="line">
              <a:avLst/>
            </a:prstGeom>
            <a:noFill/>
            <a:ln w="9525">
              <a:solidFill>
                <a:srgbClr val="000000"/>
              </a:solidFill>
              <a:round/>
              <a:headEnd/>
              <a:tailEnd/>
            </a:ln>
          </p:spPr>
          <p:txBody>
            <a:bodyPr/>
            <a:lstStyle/>
            <a:p>
              <a:endParaRPr lang="en-US"/>
            </a:p>
          </p:txBody>
        </p:sp>
        <p:sp>
          <p:nvSpPr>
            <p:cNvPr id="129080" name="Line 114"/>
            <p:cNvSpPr>
              <a:spLocks noChangeShapeType="1"/>
            </p:cNvSpPr>
            <p:nvPr/>
          </p:nvSpPr>
          <p:spPr bwMode="auto">
            <a:xfrm>
              <a:off x="4065" y="3180"/>
              <a:ext cx="0" cy="180"/>
            </a:xfrm>
            <a:prstGeom prst="line">
              <a:avLst/>
            </a:prstGeom>
            <a:noFill/>
            <a:ln w="9525">
              <a:solidFill>
                <a:srgbClr val="000000"/>
              </a:solidFill>
              <a:round/>
              <a:headEnd/>
              <a:tailEnd/>
            </a:ln>
          </p:spPr>
          <p:txBody>
            <a:bodyPr/>
            <a:lstStyle/>
            <a:p>
              <a:endParaRPr lang="en-US"/>
            </a:p>
          </p:txBody>
        </p:sp>
        <p:sp>
          <p:nvSpPr>
            <p:cNvPr id="129081" name="Line 115"/>
            <p:cNvSpPr>
              <a:spLocks noChangeShapeType="1"/>
            </p:cNvSpPr>
            <p:nvPr/>
          </p:nvSpPr>
          <p:spPr bwMode="auto">
            <a:xfrm>
              <a:off x="4200" y="3180"/>
              <a:ext cx="0" cy="180"/>
            </a:xfrm>
            <a:prstGeom prst="line">
              <a:avLst/>
            </a:prstGeom>
            <a:noFill/>
            <a:ln w="9525">
              <a:solidFill>
                <a:srgbClr val="000000"/>
              </a:solidFill>
              <a:round/>
              <a:headEnd/>
              <a:tailEnd/>
            </a:ln>
          </p:spPr>
          <p:txBody>
            <a:bodyPr/>
            <a:lstStyle/>
            <a:p>
              <a:endParaRPr lang="en-US"/>
            </a:p>
          </p:txBody>
        </p:sp>
        <p:sp>
          <p:nvSpPr>
            <p:cNvPr id="129082" name="Line 116"/>
            <p:cNvSpPr>
              <a:spLocks noChangeShapeType="1"/>
            </p:cNvSpPr>
            <p:nvPr/>
          </p:nvSpPr>
          <p:spPr bwMode="auto">
            <a:xfrm>
              <a:off x="4350" y="3180"/>
              <a:ext cx="0" cy="180"/>
            </a:xfrm>
            <a:prstGeom prst="line">
              <a:avLst/>
            </a:prstGeom>
            <a:noFill/>
            <a:ln w="9525">
              <a:solidFill>
                <a:srgbClr val="000000"/>
              </a:solidFill>
              <a:round/>
              <a:headEnd/>
              <a:tailEnd/>
            </a:ln>
          </p:spPr>
          <p:txBody>
            <a:bodyPr/>
            <a:lstStyle/>
            <a:p>
              <a:endParaRPr lang="en-US"/>
            </a:p>
          </p:txBody>
        </p:sp>
        <p:sp>
          <p:nvSpPr>
            <p:cNvPr id="129083" name="Line 117"/>
            <p:cNvSpPr>
              <a:spLocks noChangeShapeType="1"/>
            </p:cNvSpPr>
            <p:nvPr/>
          </p:nvSpPr>
          <p:spPr bwMode="auto">
            <a:xfrm>
              <a:off x="4500" y="3180"/>
              <a:ext cx="0" cy="180"/>
            </a:xfrm>
            <a:prstGeom prst="line">
              <a:avLst/>
            </a:prstGeom>
            <a:noFill/>
            <a:ln w="9525">
              <a:solidFill>
                <a:srgbClr val="000000"/>
              </a:solidFill>
              <a:round/>
              <a:headEnd/>
              <a:tailEnd/>
            </a:ln>
          </p:spPr>
          <p:txBody>
            <a:bodyPr/>
            <a:lstStyle/>
            <a:p>
              <a:endParaRPr lang="en-US"/>
            </a:p>
          </p:txBody>
        </p:sp>
        <p:sp>
          <p:nvSpPr>
            <p:cNvPr id="129084" name="Line 118"/>
            <p:cNvSpPr>
              <a:spLocks noChangeShapeType="1"/>
            </p:cNvSpPr>
            <p:nvPr/>
          </p:nvSpPr>
          <p:spPr bwMode="auto">
            <a:xfrm>
              <a:off x="4650" y="3180"/>
              <a:ext cx="0" cy="180"/>
            </a:xfrm>
            <a:prstGeom prst="line">
              <a:avLst/>
            </a:prstGeom>
            <a:noFill/>
            <a:ln w="9525">
              <a:solidFill>
                <a:srgbClr val="000000"/>
              </a:solidFill>
              <a:round/>
              <a:headEnd/>
              <a:tailEnd/>
            </a:ln>
          </p:spPr>
          <p:txBody>
            <a:bodyPr/>
            <a:lstStyle/>
            <a:p>
              <a:endParaRPr lang="en-US"/>
            </a:p>
          </p:txBody>
        </p:sp>
        <p:sp>
          <p:nvSpPr>
            <p:cNvPr id="129085" name="Line 119"/>
            <p:cNvSpPr>
              <a:spLocks noChangeShapeType="1"/>
            </p:cNvSpPr>
            <p:nvPr/>
          </p:nvSpPr>
          <p:spPr bwMode="auto">
            <a:xfrm>
              <a:off x="4785" y="3180"/>
              <a:ext cx="0" cy="180"/>
            </a:xfrm>
            <a:prstGeom prst="line">
              <a:avLst/>
            </a:prstGeom>
            <a:noFill/>
            <a:ln w="9525">
              <a:solidFill>
                <a:srgbClr val="000000"/>
              </a:solidFill>
              <a:round/>
              <a:headEnd/>
              <a:tailEnd/>
            </a:ln>
          </p:spPr>
          <p:txBody>
            <a:bodyPr/>
            <a:lstStyle/>
            <a:p>
              <a:endParaRPr lang="en-US"/>
            </a:p>
          </p:txBody>
        </p:sp>
        <p:sp>
          <p:nvSpPr>
            <p:cNvPr id="129086" name="Line 120"/>
            <p:cNvSpPr>
              <a:spLocks noChangeShapeType="1"/>
            </p:cNvSpPr>
            <p:nvPr/>
          </p:nvSpPr>
          <p:spPr bwMode="auto">
            <a:xfrm>
              <a:off x="4920" y="3135"/>
              <a:ext cx="0" cy="230"/>
            </a:xfrm>
            <a:prstGeom prst="line">
              <a:avLst/>
            </a:prstGeom>
            <a:noFill/>
            <a:ln w="9525">
              <a:solidFill>
                <a:srgbClr val="000000"/>
              </a:solidFill>
              <a:round/>
              <a:headEnd/>
              <a:tailEnd/>
            </a:ln>
          </p:spPr>
          <p:txBody>
            <a:bodyPr/>
            <a:lstStyle/>
            <a:p>
              <a:endParaRPr lang="en-US"/>
            </a:p>
          </p:txBody>
        </p:sp>
        <p:sp>
          <p:nvSpPr>
            <p:cNvPr id="129087" name="Line 121"/>
            <p:cNvSpPr>
              <a:spLocks noChangeShapeType="1"/>
            </p:cNvSpPr>
            <p:nvPr/>
          </p:nvSpPr>
          <p:spPr bwMode="auto">
            <a:xfrm>
              <a:off x="5055" y="3180"/>
              <a:ext cx="0" cy="180"/>
            </a:xfrm>
            <a:prstGeom prst="line">
              <a:avLst/>
            </a:prstGeom>
            <a:noFill/>
            <a:ln w="9525">
              <a:solidFill>
                <a:srgbClr val="000000"/>
              </a:solidFill>
              <a:round/>
              <a:headEnd/>
              <a:tailEnd/>
            </a:ln>
          </p:spPr>
          <p:txBody>
            <a:bodyPr/>
            <a:lstStyle/>
            <a:p>
              <a:endParaRPr lang="en-US"/>
            </a:p>
          </p:txBody>
        </p:sp>
        <p:sp>
          <p:nvSpPr>
            <p:cNvPr id="129088" name="Line 122"/>
            <p:cNvSpPr>
              <a:spLocks noChangeShapeType="1"/>
            </p:cNvSpPr>
            <p:nvPr/>
          </p:nvSpPr>
          <p:spPr bwMode="auto">
            <a:xfrm>
              <a:off x="5190" y="3180"/>
              <a:ext cx="0" cy="180"/>
            </a:xfrm>
            <a:prstGeom prst="line">
              <a:avLst/>
            </a:prstGeom>
            <a:noFill/>
            <a:ln w="9525">
              <a:solidFill>
                <a:srgbClr val="000000"/>
              </a:solidFill>
              <a:round/>
              <a:headEnd/>
              <a:tailEnd/>
            </a:ln>
          </p:spPr>
          <p:txBody>
            <a:bodyPr/>
            <a:lstStyle/>
            <a:p>
              <a:endParaRPr lang="en-US"/>
            </a:p>
          </p:txBody>
        </p:sp>
        <p:sp>
          <p:nvSpPr>
            <p:cNvPr id="129089" name="Line 123"/>
            <p:cNvSpPr>
              <a:spLocks noChangeShapeType="1"/>
            </p:cNvSpPr>
            <p:nvPr/>
          </p:nvSpPr>
          <p:spPr bwMode="auto">
            <a:xfrm>
              <a:off x="5340" y="3180"/>
              <a:ext cx="0" cy="180"/>
            </a:xfrm>
            <a:prstGeom prst="line">
              <a:avLst/>
            </a:prstGeom>
            <a:noFill/>
            <a:ln w="9525">
              <a:solidFill>
                <a:srgbClr val="000000"/>
              </a:solidFill>
              <a:round/>
              <a:headEnd/>
              <a:tailEnd/>
            </a:ln>
          </p:spPr>
          <p:txBody>
            <a:bodyPr/>
            <a:lstStyle/>
            <a:p>
              <a:endParaRPr lang="en-US"/>
            </a:p>
          </p:txBody>
        </p:sp>
        <p:sp>
          <p:nvSpPr>
            <p:cNvPr id="129090" name="Line 124"/>
            <p:cNvSpPr>
              <a:spLocks noChangeShapeType="1"/>
            </p:cNvSpPr>
            <p:nvPr/>
          </p:nvSpPr>
          <p:spPr bwMode="auto">
            <a:xfrm>
              <a:off x="5490" y="3180"/>
              <a:ext cx="0" cy="180"/>
            </a:xfrm>
            <a:prstGeom prst="line">
              <a:avLst/>
            </a:prstGeom>
            <a:noFill/>
            <a:ln w="9525">
              <a:solidFill>
                <a:srgbClr val="000000"/>
              </a:solidFill>
              <a:round/>
              <a:headEnd/>
              <a:tailEnd/>
            </a:ln>
          </p:spPr>
          <p:txBody>
            <a:bodyPr/>
            <a:lstStyle/>
            <a:p>
              <a:endParaRPr lang="en-US"/>
            </a:p>
          </p:txBody>
        </p:sp>
        <p:sp>
          <p:nvSpPr>
            <p:cNvPr id="129091" name="Line 125"/>
            <p:cNvSpPr>
              <a:spLocks noChangeShapeType="1"/>
            </p:cNvSpPr>
            <p:nvPr/>
          </p:nvSpPr>
          <p:spPr bwMode="auto">
            <a:xfrm>
              <a:off x="5625" y="3180"/>
              <a:ext cx="0" cy="180"/>
            </a:xfrm>
            <a:prstGeom prst="line">
              <a:avLst/>
            </a:prstGeom>
            <a:noFill/>
            <a:ln w="9525">
              <a:solidFill>
                <a:srgbClr val="000000"/>
              </a:solidFill>
              <a:round/>
              <a:headEnd/>
              <a:tailEnd/>
            </a:ln>
          </p:spPr>
          <p:txBody>
            <a:bodyPr/>
            <a:lstStyle/>
            <a:p>
              <a:endParaRPr lang="en-US"/>
            </a:p>
          </p:txBody>
        </p:sp>
        <p:sp>
          <p:nvSpPr>
            <p:cNvPr id="129092" name="Line 126"/>
            <p:cNvSpPr>
              <a:spLocks noChangeShapeType="1"/>
            </p:cNvSpPr>
            <p:nvPr/>
          </p:nvSpPr>
          <p:spPr bwMode="auto">
            <a:xfrm>
              <a:off x="5760" y="3180"/>
              <a:ext cx="0" cy="180"/>
            </a:xfrm>
            <a:prstGeom prst="line">
              <a:avLst/>
            </a:prstGeom>
            <a:noFill/>
            <a:ln w="9525">
              <a:solidFill>
                <a:srgbClr val="000000"/>
              </a:solidFill>
              <a:round/>
              <a:headEnd/>
              <a:tailEnd/>
            </a:ln>
          </p:spPr>
          <p:txBody>
            <a:bodyPr/>
            <a:lstStyle/>
            <a:p>
              <a:endParaRPr lang="en-US"/>
            </a:p>
          </p:txBody>
        </p:sp>
        <p:sp>
          <p:nvSpPr>
            <p:cNvPr id="129093" name="Line 127"/>
            <p:cNvSpPr>
              <a:spLocks noChangeShapeType="1"/>
            </p:cNvSpPr>
            <p:nvPr/>
          </p:nvSpPr>
          <p:spPr bwMode="auto">
            <a:xfrm>
              <a:off x="5925" y="3180"/>
              <a:ext cx="0" cy="180"/>
            </a:xfrm>
            <a:prstGeom prst="line">
              <a:avLst/>
            </a:prstGeom>
            <a:noFill/>
            <a:ln w="9525">
              <a:solidFill>
                <a:srgbClr val="000000"/>
              </a:solidFill>
              <a:round/>
              <a:headEnd/>
              <a:tailEnd/>
            </a:ln>
          </p:spPr>
          <p:txBody>
            <a:bodyPr/>
            <a:lstStyle/>
            <a:p>
              <a:endParaRPr lang="en-US"/>
            </a:p>
          </p:txBody>
        </p:sp>
        <p:sp>
          <p:nvSpPr>
            <p:cNvPr id="129094" name="Line 128"/>
            <p:cNvSpPr>
              <a:spLocks noChangeShapeType="1"/>
            </p:cNvSpPr>
            <p:nvPr/>
          </p:nvSpPr>
          <p:spPr bwMode="auto">
            <a:xfrm>
              <a:off x="6090" y="3180"/>
              <a:ext cx="0" cy="180"/>
            </a:xfrm>
            <a:prstGeom prst="line">
              <a:avLst/>
            </a:prstGeom>
            <a:noFill/>
            <a:ln w="9525">
              <a:solidFill>
                <a:srgbClr val="000000"/>
              </a:solidFill>
              <a:round/>
              <a:headEnd/>
              <a:tailEnd/>
            </a:ln>
          </p:spPr>
          <p:txBody>
            <a:bodyPr/>
            <a:lstStyle/>
            <a:p>
              <a:endParaRPr lang="en-US"/>
            </a:p>
          </p:txBody>
        </p:sp>
        <p:sp>
          <p:nvSpPr>
            <p:cNvPr id="129095" name="Line 129"/>
            <p:cNvSpPr>
              <a:spLocks noChangeShapeType="1"/>
            </p:cNvSpPr>
            <p:nvPr/>
          </p:nvSpPr>
          <p:spPr bwMode="auto">
            <a:xfrm>
              <a:off x="6225" y="3180"/>
              <a:ext cx="0" cy="180"/>
            </a:xfrm>
            <a:prstGeom prst="line">
              <a:avLst/>
            </a:prstGeom>
            <a:noFill/>
            <a:ln w="9525">
              <a:solidFill>
                <a:srgbClr val="000000"/>
              </a:solidFill>
              <a:round/>
              <a:headEnd/>
              <a:tailEnd/>
            </a:ln>
          </p:spPr>
          <p:txBody>
            <a:bodyPr/>
            <a:lstStyle/>
            <a:p>
              <a:endParaRPr lang="en-US"/>
            </a:p>
          </p:txBody>
        </p:sp>
        <p:sp>
          <p:nvSpPr>
            <p:cNvPr id="129096" name="Line 130"/>
            <p:cNvSpPr>
              <a:spLocks noChangeShapeType="1"/>
            </p:cNvSpPr>
            <p:nvPr/>
          </p:nvSpPr>
          <p:spPr bwMode="auto">
            <a:xfrm>
              <a:off x="6375" y="3180"/>
              <a:ext cx="0" cy="180"/>
            </a:xfrm>
            <a:prstGeom prst="line">
              <a:avLst/>
            </a:prstGeom>
            <a:noFill/>
            <a:ln w="9525">
              <a:solidFill>
                <a:srgbClr val="000000"/>
              </a:solidFill>
              <a:round/>
              <a:headEnd/>
              <a:tailEnd/>
            </a:ln>
          </p:spPr>
          <p:txBody>
            <a:bodyPr/>
            <a:lstStyle/>
            <a:p>
              <a:endParaRPr lang="en-US"/>
            </a:p>
          </p:txBody>
        </p:sp>
      </p:grpSp>
      <p:grpSp>
        <p:nvGrpSpPr>
          <p:cNvPr id="129034" name="Group 131"/>
          <p:cNvGrpSpPr>
            <a:grpSpLocks/>
          </p:cNvGrpSpPr>
          <p:nvPr/>
        </p:nvGrpSpPr>
        <p:grpSpPr bwMode="auto">
          <a:xfrm>
            <a:off x="2068513" y="6062663"/>
            <a:ext cx="3989387" cy="534987"/>
            <a:chOff x="2895" y="3135"/>
            <a:chExt cx="4080" cy="630"/>
          </a:xfrm>
        </p:grpSpPr>
        <p:sp>
          <p:nvSpPr>
            <p:cNvPr id="129049" name="Line 132"/>
            <p:cNvSpPr>
              <a:spLocks noChangeShapeType="1"/>
            </p:cNvSpPr>
            <p:nvPr/>
          </p:nvSpPr>
          <p:spPr bwMode="auto">
            <a:xfrm>
              <a:off x="3510" y="3345"/>
              <a:ext cx="2880" cy="0"/>
            </a:xfrm>
            <a:prstGeom prst="line">
              <a:avLst/>
            </a:prstGeom>
            <a:noFill/>
            <a:ln w="9525">
              <a:solidFill>
                <a:srgbClr val="000000"/>
              </a:solidFill>
              <a:round/>
              <a:headEnd/>
              <a:tailEnd/>
            </a:ln>
          </p:spPr>
          <p:txBody>
            <a:bodyPr/>
            <a:lstStyle/>
            <a:p>
              <a:endParaRPr lang="en-US"/>
            </a:p>
          </p:txBody>
        </p:sp>
        <p:sp>
          <p:nvSpPr>
            <p:cNvPr id="129050" name="Text Box 133"/>
            <p:cNvSpPr txBox="1">
              <a:spLocks noChangeArrowheads="1"/>
            </p:cNvSpPr>
            <p:nvPr/>
          </p:nvSpPr>
          <p:spPr bwMode="auto">
            <a:xfrm>
              <a:off x="2895" y="3327"/>
              <a:ext cx="1260" cy="438"/>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Low</a:t>
              </a:r>
              <a:endParaRPr lang="en-US">
                <a:ea typeface="SimSun" pitchFamily="2" charset="-122"/>
              </a:endParaRPr>
            </a:p>
          </p:txBody>
        </p:sp>
        <p:sp>
          <p:nvSpPr>
            <p:cNvPr id="129051" name="Text Box 134"/>
            <p:cNvSpPr txBox="1">
              <a:spLocks noChangeArrowheads="1"/>
            </p:cNvSpPr>
            <p:nvPr/>
          </p:nvSpPr>
          <p:spPr bwMode="auto">
            <a:xfrm>
              <a:off x="5775" y="3342"/>
              <a:ext cx="1200" cy="363"/>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High</a:t>
              </a:r>
              <a:endParaRPr lang="en-US">
                <a:ea typeface="SimSun" pitchFamily="2" charset="-122"/>
              </a:endParaRPr>
            </a:p>
          </p:txBody>
        </p:sp>
        <p:sp>
          <p:nvSpPr>
            <p:cNvPr id="129052" name="Line 135"/>
            <p:cNvSpPr>
              <a:spLocks noChangeShapeType="1"/>
            </p:cNvSpPr>
            <p:nvPr/>
          </p:nvSpPr>
          <p:spPr bwMode="auto">
            <a:xfrm>
              <a:off x="3495" y="3180"/>
              <a:ext cx="0" cy="180"/>
            </a:xfrm>
            <a:prstGeom prst="line">
              <a:avLst/>
            </a:prstGeom>
            <a:noFill/>
            <a:ln w="9525">
              <a:solidFill>
                <a:srgbClr val="000000"/>
              </a:solidFill>
              <a:round/>
              <a:headEnd/>
              <a:tailEnd/>
            </a:ln>
          </p:spPr>
          <p:txBody>
            <a:bodyPr/>
            <a:lstStyle/>
            <a:p>
              <a:endParaRPr lang="en-US"/>
            </a:p>
          </p:txBody>
        </p:sp>
        <p:sp>
          <p:nvSpPr>
            <p:cNvPr id="129053" name="Line 136"/>
            <p:cNvSpPr>
              <a:spLocks noChangeShapeType="1"/>
            </p:cNvSpPr>
            <p:nvPr/>
          </p:nvSpPr>
          <p:spPr bwMode="auto">
            <a:xfrm>
              <a:off x="3630" y="3180"/>
              <a:ext cx="0" cy="180"/>
            </a:xfrm>
            <a:prstGeom prst="line">
              <a:avLst/>
            </a:prstGeom>
            <a:noFill/>
            <a:ln w="9525">
              <a:solidFill>
                <a:srgbClr val="000000"/>
              </a:solidFill>
              <a:round/>
              <a:headEnd/>
              <a:tailEnd/>
            </a:ln>
          </p:spPr>
          <p:txBody>
            <a:bodyPr/>
            <a:lstStyle/>
            <a:p>
              <a:endParaRPr lang="en-US"/>
            </a:p>
          </p:txBody>
        </p:sp>
        <p:sp>
          <p:nvSpPr>
            <p:cNvPr id="129054" name="Line 137"/>
            <p:cNvSpPr>
              <a:spLocks noChangeShapeType="1"/>
            </p:cNvSpPr>
            <p:nvPr/>
          </p:nvSpPr>
          <p:spPr bwMode="auto">
            <a:xfrm>
              <a:off x="3780" y="3180"/>
              <a:ext cx="0" cy="180"/>
            </a:xfrm>
            <a:prstGeom prst="line">
              <a:avLst/>
            </a:prstGeom>
            <a:noFill/>
            <a:ln w="9525">
              <a:solidFill>
                <a:srgbClr val="000000"/>
              </a:solidFill>
              <a:round/>
              <a:headEnd/>
              <a:tailEnd/>
            </a:ln>
          </p:spPr>
          <p:txBody>
            <a:bodyPr/>
            <a:lstStyle/>
            <a:p>
              <a:endParaRPr lang="en-US"/>
            </a:p>
          </p:txBody>
        </p:sp>
        <p:sp>
          <p:nvSpPr>
            <p:cNvPr id="129055" name="Line 138"/>
            <p:cNvSpPr>
              <a:spLocks noChangeShapeType="1"/>
            </p:cNvSpPr>
            <p:nvPr/>
          </p:nvSpPr>
          <p:spPr bwMode="auto">
            <a:xfrm>
              <a:off x="3930" y="3180"/>
              <a:ext cx="0" cy="180"/>
            </a:xfrm>
            <a:prstGeom prst="line">
              <a:avLst/>
            </a:prstGeom>
            <a:noFill/>
            <a:ln w="9525">
              <a:solidFill>
                <a:srgbClr val="000000"/>
              </a:solidFill>
              <a:round/>
              <a:headEnd/>
              <a:tailEnd/>
            </a:ln>
          </p:spPr>
          <p:txBody>
            <a:bodyPr/>
            <a:lstStyle/>
            <a:p>
              <a:endParaRPr lang="en-US"/>
            </a:p>
          </p:txBody>
        </p:sp>
        <p:sp>
          <p:nvSpPr>
            <p:cNvPr id="129056" name="Line 139"/>
            <p:cNvSpPr>
              <a:spLocks noChangeShapeType="1"/>
            </p:cNvSpPr>
            <p:nvPr/>
          </p:nvSpPr>
          <p:spPr bwMode="auto">
            <a:xfrm>
              <a:off x="4065" y="3180"/>
              <a:ext cx="0" cy="180"/>
            </a:xfrm>
            <a:prstGeom prst="line">
              <a:avLst/>
            </a:prstGeom>
            <a:noFill/>
            <a:ln w="9525">
              <a:solidFill>
                <a:srgbClr val="000000"/>
              </a:solidFill>
              <a:round/>
              <a:headEnd/>
              <a:tailEnd/>
            </a:ln>
          </p:spPr>
          <p:txBody>
            <a:bodyPr/>
            <a:lstStyle/>
            <a:p>
              <a:endParaRPr lang="en-US"/>
            </a:p>
          </p:txBody>
        </p:sp>
        <p:sp>
          <p:nvSpPr>
            <p:cNvPr id="129057" name="Line 140"/>
            <p:cNvSpPr>
              <a:spLocks noChangeShapeType="1"/>
            </p:cNvSpPr>
            <p:nvPr/>
          </p:nvSpPr>
          <p:spPr bwMode="auto">
            <a:xfrm>
              <a:off x="4200" y="3180"/>
              <a:ext cx="0" cy="180"/>
            </a:xfrm>
            <a:prstGeom prst="line">
              <a:avLst/>
            </a:prstGeom>
            <a:noFill/>
            <a:ln w="9525">
              <a:solidFill>
                <a:srgbClr val="000000"/>
              </a:solidFill>
              <a:round/>
              <a:headEnd/>
              <a:tailEnd/>
            </a:ln>
          </p:spPr>
          <p:txBody>
            <a:bodyPr/>
            <a:lstStyle/>
            <a:p>
              <a:endParaRPr lang="en-US"/>
            </a:p>
          </p:txBody>
        </p:sp>
        <p:sp>
          <p:nvSpPr>
            <p:cNvPr id="129058" name="Line 141"/>
            <p:cNvSpPr>
              <a:spLocks noChangeShapeType="1"/>
            </p:cNvSpPr>
            <p:nvPr/>
          </p:nvSpPr>
          <p:spPr bwMode="auto">
            <a:xfrm>
              <a:off x="4350" y="3180"/>
              <a:ext cx="0" cy="180"/>
            </a:xfrm>
            <a:prstGeom prst="line">
              <a:avLst/>
            </a:prstGeom>
            <a:noFill/>
            <a:ln w="9525">
              <a:solidFill>
                <a:srgbClr val="000000"/>
              </a:solidFill>
              <a:round/>
              <a:headEnd/>
              <a:tailEnd/>
            </a:ln>
          </p:spPr>
          <p:txBody>
            <a:bodyPr/>
            <a:lstStyle/>
            <a:p>
              <a:endParaRPr lang="en-US"/>
            </a:p>
          </p:txBody>
        </p:sp>
        <p:sp>
          <p:nvSpPr>
            <p:cNvPr id="129059" name="Line 142"/>
            <p:cNvSpPr>
              <a:spLocks noChangeShapeType="1"/>
            </p:cNvSpPr>
            <p:nvPr/>
          </p:nvSpPr>
          <p:spPr bwMode="auto">
            <a:xfrm>
              <a:off x="4500" y="3180"/>
              <a:ext cx="0" cy="180"/>
            </a:xfrm>
            <a:prstGeom prst="line">
              <a:avLst/>
            </a:prstGeom>
            <a:noFill/>
            <a:ln w="9525">
              <a:solidFill>
                <a:srgbClr val="000000"/>
              </a:solidFill>
              <a:round/>
              <a:headEnd/>
              <a:tailEnd/>
            </a:ln>
          </p:spPr>
          <p:txBody>
            <a:bodyPr/>
            <a:lstStyle/>
            <a:p>
              <a:endParaRPr lang="en-US"/>
            </a:p>
          </p:txBody>
        </p:sp>
        <p:sp>
          <p:nvSpPr>
            <p:cNvPr id="129060" name="Line 143"/>
            <p:cNvSpPr>
              <a:spLocks noChangeShapeType="1"/>
            </p:cNvSpPr>
            <p:nvPr/>
          </p:nvSpPr>
          <p:spPr bwMode="auto">
            <a:xfrm>
              <a:off x="4650" y="3180"/>
              <a:ext cx="0" cy="180"/>
            </a:xfrm>
            <a:prstGeom prst="line">
              <a:avLst/>
            </a:prstGeom>
            <a:noFill/>
            <a:ln w="9525">
              <a:solidFill>
                <a:srgbClr val="000000"/>
              </a:solidFill>
              <a:round/>
              <a:headEnd/>
              <a:tailEnd/>
            </a:ln>
          </p:spPr>
          <p:txBody>
            <a:bodyPr/>
            <a:lstStyle/>
            <a:p>
              <a:endParaRPr lang="en-US"/>
            </a:p>
          </p:txBody>
        </p:sp>
        <p:sp>
          <p:nvSpPr>
            <p:cNvPr id="129061" name="Line 144"/>
            <p:cNvSpPr>
              <a:spLocks noChangeShapeType="1"/>
            </p:cNvSpPr>
            <p:nvPr/>
          </p:nvSpPr>
          <p:spPr bwMode="auto">
            <a:xfrm>
              <a:off x="4785" y="3180"/>
              <a:ext cx="0" cy="180"/>
            </a:xfrm>
            <a:prstGeom prst="line">
              <a:avLst/>
            </a:prstGeom>
            <a:noFill/>
            <a:ln w="9525">
              <a:solidFill>
                <a:srgbClr val="000000"/>
              </a:solidFill>
              <a:round/>
              <a:headEnd/>
              <a:tailEnd/>
            </a:ln>
          </p:spPr>
          <p:txBody>
            <a:bodyPr/>
            <a:lstStyle/>
            <a:p>
              <a:endParaRPr lang="en-US"/>
            </a:p>
          </p:txBody>
        </p:sp>
        <p:sp>
          <p:nvSpPr>
            <p:cNvPr id="129062" name="Line 145"/>
            <p:cNvSpPr>
              <a:spLocks noChangeShapeType="1"/>
            </p:cNvSpPr>
            <p:nvPr/>
          </p:nvSpPr>
          <p:spPr bwMode="auto">
            <a:xfrm>
              <a:off x="4920" y="3135"/>
              <a:ext cx="0" cy="230"/>
            </a:xfrm>
            <a:prstGeom prst="line">
              <a:avLst/>
            </a:prstGeom>
            <a:noFill/>
            <a:ln w="9525">
              <a:solidFill>
                <a:srgbClr val="000000"/>
              </a:solidFill>
              <a:round/>
              <a:headEnd/>
              <a:tailEnd/>
            </a:ln>
          </p:spPr>
          <p:txBody>
            <a:bodyPr/>
            <a:lstStyle/>
            <a:p>
              <a:endParaRPr lang="en-US"/>
            </a:p>
          </p:txBody>
        </p:sp>
        <p:sp>
          <p:nvSpPr>
            <p:cNvPr id="129063" name="Line 146"/>
            <p:cNvSpPr>
              <a:spLocks noChangeShapeType="1"/>
            </p:cNvSpPr>
            <p:nvPr/>
          </p:nvSpPr>
          <p:spPr bwMode="auto">
            <a:xfrm>
              <a:off x="5055" y="3180"/>
              <a:ext cx="0" cy="180"/>
            </a:xfrm>
            <a:prstGeom prst="line">
              <a:avLst/>
            </a:prstGeom>
            <a:noFill/>
            <a:ln w="9525">
              <a:solidFill>
                <a:srgbClr val="000000"/>
              </a:solidFill>
              <a:round/>
              <a:headEnd/>
              <a:tailEnd/>
            </a:ln>
          </p:spPr>
          <p:txBody>
            <a:bodyPr/>
            <a:lstStyle/>
            <a:p>
              <a:endParaRPr lang="en-US"/>
            </a:p>
          </p:txBody>
        </p:sp>
        <p:sp>
          <p:nvSpPr>
            <p:cNvPr id="129064" name="Line 147"/>
            <p:cNvSpPr>
              <a:spLocks noChangeShapeType="1"/>
            </p:cNvSpPr>
            <p:nvPr/>
          </p:nvSpPr>
          <p:spPr bwMode="auto">
            <a:xfrm>
              <a:off x="5190" y="3180"/>
              <a:ext cx="0" cy="180"/>
            </a:xfrm>
            <a:prstGeom prst="line">
              <a:avLst/>
            </a:prstGeom>
            <a:noFill/>
            <a:ln w="9525">
              <a:solidFill>
                <a:srgbClr val="000000"/>
              </a:solidFill>
              <a:round/>
              <a:headEnd/>
              <a:tailEnd/>
            </a:ln>
          </p:spPr>
          <p:txBody>
            <a:bodyPr/>
            <a:lstStyle/>
            <a:p>
              <a:endParaRPr lang="en-US"/>
            </a:p>
          </p:txBody>
        </p:sp>
        <p:sp>
          <p:nvSpPr>
            <p:cNvPr id="129065" name="Line 148"/>
            <p:cNvSpPr>
              <a:spLocks noChangeShapeType="1"/>
            </p:cNvSpPr>
            <p:nvPr/>
          </p:nvSpPr>
          <p:spPr bwMode="auto">
            <a:xfrm>
              <a:off x="5340" y="3180"/>
              <a:ext cx="0" cy="180"/>
            </a:xfrm>
            <a:prstGeom prst="line">
              <a:avLst/>
            </a:prstGeom>
            <a:noFill/>
            <a:ln w="9525">
              <a:solidFill>
                <a:srgbClr val="000000"/>
              </a:solidFill>
              <a:round/>
              <a:headEnd/>
              <a:tailEnd/>
            </a:ln>
          </p:spPr>
          <p:txBody>
            <a:bodyPr/>
            <a:lstStyle/>
            <a:p>
              <a:endParaRPr lang="en-US"/>
            </a:p>
          </p:txBody>
        </p:sp>
        <p:sp>
          <p:nvSpPr>
            <p:cNvPr id="129066" name="Line 149"/>
            <p:cNvSpPr>
              <a:spLocks noChangeShapeType="1"/>
            </p:cNvSpPr>
            <p:nvPr/>
          </p:nvSpPr>
          <p:spPr bwMode="auto">
            <a:xfrm>
              <a:off x="5490" y="3180"/>
              <a:ext cx="0" cy="180"/>
            </a:xfrm>
            <a:prstGeom prst="line">
              <a:avLst/>
            </a:prstGeom>
            <a:noFill/>
            <a:ln w="9525">
              <a:solidFill>
                <a:srgbClr val="000000"/>
              </a:solidFill>
              <a:round/>
              <a:headEnd/>
              <a:tailEnd/>
            </a:ln>
          </p:spPr>
          <p:txBody>
            <a:bodyPr/>
            <a:lstStyle/>
            <a:p>
              <a:endParaRPr lang="en-US"/>
            </a:p>
          </p:txBody>
        </p:sp>
        <p:sp>
          <p:nvSpPr>
            <p:cNvPr id="129067" name="Line 150"/>
            <p:cNvSpPr>
              <a:spLocks noChangeShapeType="1"/>
            </p:cNvSpPr>
            <p:nvPr/>
          </p:nvSpPr>
          <p:spPr bwMode="auto">
            <a:xfrm>
              <a:off x="5625" y="3180"/>
              <a:ext cx="0" cy="180"/>
            </a:xfrm>
            <a:prstGeom prst="line">
              <a:avLst/>
            </a:prstGeom>
            <a:noFill/>
            <a:ln w="9525">
              <a:solidFill>
                <a:srgbClr val="000000"/>
              </a:solidFill>
              <a:round/>
              <a:headEnd/>
              <a:tailEnd/>
            </a:ln>
          </p:spPr>
          <p:txBody>
            <a:bodyPr/>
            <a:lstStyle/>
            <a:p>
              <a:endParaRPr lang="en-US"/>
            </a:p>
          </p:txBody>
        </p:sp>
        <p:sp>
          <p:nvSpPr>
            <p:cNvPr id="129068" name="Line 151"/>
            <p:cNvSpPr>
              <a:spLocks noChangeShapeType="1"/>
            </p:cNvSpPr>
            <p:nvPr/>
          </p:nvSpPr>
          <p:spPr bwMode="auto">
            <a:xfrm>
              <a:off x="5760" y="3180"/>
              <a:ext cx="0" cy="180"/>
            </a:xfrm>
            <a:prstGeom prst="line">
              <a:avLst/>
            </a:prstGeom>
            <a:noFill/>
            <a:ln w="9525">
              <a:solidFill>
                <a:srgbClr val="000000"/>
              </a:solidFill>
              <a:round/>
              <a:headEnd/>
              <a:tailEnd/>
            </a:ln>
          </p:spPr>
          <p:txBody>
            <a:bodyPr/>
            <a:lstStyle/>
            <a:p>
              <a:endParaRPr lang="en-US"/>
            </a:p>
          </p:txBody>
        </p:sp>
        <p:sp>
          <p:nvSpPr>
            <p:cNvPr id="129069" name="Line 152"/>
            <p:cNvSpPr>
              <a:spLocks noChangeShapeType="1"/>
            </p:cNvSpPr>
            <p:nvPr/>
          </p:nvSpPr>
          <p:spPr bwMode="auto">
            <a:xfrm>
              <a:off x="5925" y="3180"/>
              <a:ext cx="0" cy="180"/>
            </a:xfrm>
            <a:prstGeom prst="line">
              <a:avLst/>
            </a:prstGeom>
            <a:noFill/>
            <a:ln w="9525">
              <a:solidFill>
                <a:srgbClr val="000000"/>
              </a:solidFill>
              <a:round/>
              <a:headEnd/>
              <a:tailEnd/>
            </a:ln>
          </p:spPr>
          <p:txBody>
            <a:bodyPr/>
            <a:lstStyle/>
            <a:p>
              <a:endParaRPr lang="en-US"/>
            </a:p>
          </p:txBody>
        </p:sp>
        <p:sp>
          <p:nvSpPr>
            <p:cNvPr id="129070" name="Line 153"/>
            <p:cNvSpPr>
              <a:spLocks noChangeShapeType="1"/>
            </p:cNvSpPr>
            <p:nvPr/>
          </p:nvSpPr>
          <p:spPr bwMode="auto">
            <a:xfrm>
              <a:off x="6090" y="3180"/>
              <a:ext cx="0" cy="180"/>
            </a:xfrm>
            <a:prstGeom prst="line">
              <a:avLst/>
            </a:prstGeom>
            <a:noFill/>
            <a:ln w="9525">
              <a:solidFill>
                <a:srgbClr val="000000"/>
              </a:solidFill>
              <a:round/>
              <a:headEnd/>
              <a:tailEnd/>
            </a:ln>
          </p:spPr>
          <p:txBody>
            <a:bodyPr/>
            <a:lstStyle/>
            <a:p>
              <a:endParaRPr lang="en-US"/>
            </a:p>
          </p:txBody>
        </p:sp>
        <p:sp>
          <p:nvSpPr>
            <p:cNvPr id="129071" name="Line 154"/>
            <p:cNvSpPr>
              <a:spLocks noChangeShapeType="1"/>
            </p:cNvSpPr>
            <p:nvPr/>
          </p:nvSpPr>
          <p:spPr bwMode="auto">
            <a:xfrm>
              <a:off x="6225" y="3180"/>
              <a:ext cx="0" cy="180"/>
            </a:xfrm>
            <a:prstGeom prst="line">
              <a:avLst/>
            </a:prstGeom>
            <a:noFill/>
            <a:ln w="9525">
              <a:solidFill>
                <a:srgbClr val="000000"/>
              </a:solidFill>
              <a:round/>
              <a:headEnd/>
              <a:tailEnd/>
            </a:ln>
          </p:spPr>
          <p:txBody>
            <a:bodyPr/>
            <a:lstStyle/>
            <a:p>
              <a:endParaRPr lang="en-US"/>
            </a:p>
          </p:txBody>
        </p:sp>
        <p:sp>
          <p:nvSpPr>
            <p:cNvPr id="129072" name="Line 155"/>
            <p:cNvSpPr>
              <a:spLocks noChangeShapeType="1"/>
            </p:cNvSpPr>
            <p:nvPr/>
          </p:nvSpPr>
          <p:spPr bwMode="auto">
            <a:xfrm>
              <a:off x="6375" y="3180"/>
              <a:ext cx="0" cy="180"/>
            </a:xfrm>
            <a:prstGeom prst="line">
              <a:avLst/>
            </a:prstGeom>
            <a:noFill/>
            <a:ln w="9525">
              <a:solidFill>
                <a:srgbClr val="000000"/>
              </a:solidFill>
              <a:round/>
              <a:headEnd/>
              <a:tailEnd/>
            </a:ln>
          </p:spPr>
          <p:txBody>
            <a:bodyPr/>
            <a:lstStyle/>
            <a:p>
              <a:endParaRPr lang="en-US"/>
            </a:p>
          </p:txBody>
        </p:sp>
      </p:grpSp>
      <p:sp>
        <p:nvSpPr>
          <p:cNvPr id="129035" name="Rectangle 156"/>
          <p:cNvSpPr>
            <a:spLocks noChangeArrowheads="1"/>
          </p:cNvSpPr>
          <p:nvPr/>
        </p:nvSpPr>
        <p:spPr bwMode="auto">
          <a:xfrm>
            <a:off x="5911850" y="260350"/>
            <a:ext cx="2393950" cy="247650"/>
          </a:xfrm>
          <a:prstGeom prst="rect">
            <a:avLst/>
          </a:prstGeom>
          <a:noFill/>
          <a:ln w="9525">
            <a:solidFill>
              <a:srgbClr val="000000"/>
            </a:solidFill>
            <a:miter lim="800000"/>
            <a:headEnd/>
            <a:tailEnd/>
          </a:ln>
        </p:spPr>
        <p:txBody>
          <a:bodyPr/>
          <a:lstStyle/>
          <a:p>
            <a:endParaRPr lang="en-US"/>
          </a:p>
        </p:txBody>
      </p:sp>
      <p:sp>
        <p:nvSpPr>
          <p:cNvPr id="129036" name="Text Box 157"/>
          <p:cNvSpPr txBox="1">
            <a:spLocks noChangeArrowheads="1"/>
          </p:cNvSpPr>
          <p:nvPr/>
        </p:nvSpPr>
        <p:spPr bwMode="auto">
          <a:xfrm>
            <a:off x="1130300" y="260350"/>
            <a:ext cx="881063" cy="304800"/>
          </a:xfrm>
          <a:prstGeom prst="rect">
            <a:avLst/>
          </a:prstGeom>
          <a:noFill/>
          <a:ln w="9525">
            <a:noFill/>
            <a:miter lim="800000"/>
            <a:headEnd/>
            <a:tailEnd/>
          </a:ln>
        </p:spPr>
        <p:txBody>
          <a:bodyPr/>
          <a:lstStyle/>
          <a:p>
            <a:r>
              <a:rPr lang="en-US" altLang="zh-CN" sz="800">
                <a:latin typeface="Times New Roman" charset="0"/>
                <a:ea typeface="SimSun" pitchFamily="2" charset="-122"/>
              </a:rPr>
              <a:t>Name</a:t>
            </a:r>
            <a:endParaRPr lang="en-US">
              <a:ea typeface="SimSun" pitchFamily="2" charset="-122"/>
            </a:endParaRPr>
          </a:p>
        </p:txBody>
      </p:sp>
      <p:sp>
        <p:nvSpPr>
          <p:cNvPr id="129037" name="Text Box 158"/>
          <p:cNvSpPr txBox="1">
            <a:spLocks noChangeArrowheads="1"/>
          </p:cNvSpPr>
          <p:nvPr/>
        </p:nvSpPr>
        <p:spPr bwMode="auto">
          <a:xfrm>
            <a:off x="3492500" y="260350"/>
            <a:ext cx="881063" cy="304800"/>
          </a:xfrm>
          <a:prstGeom prst="rect">
            <a:avLst/>
          </a:prstGeom>
          <a:noFill/>
          <a:ln w="9525">
            <a:noFill/>
            <a:miter lim="800000"/>
            <a:headEnd/>
            <a:tailEnd/>
          </a:ln>
        </p:spPr>
        <p:txBody>
          <a:bodyPr/>
          <a:lstStyle/>
          <a:p>
            <a:r>
              <a:rPr lang="en-US" altLang="zh-CN" sz="800">
                <a:latin typeface="Times New Roman" charset="0"/>
                <a:ea typeface="SimSun" pitchFamily="2" charset="-122"/>
              </a:rPr>
              <a:t>Task</a:t>
            </a:r>
            <a:endParaRPr lang="en-US">
              <a:ea typeface="SimSun" pitchFamily="2" charset="-122"/>
            </a:endParaRPr>
          </a:p>
        </p:txBody>
      </p:sp>
      <p:sp>
        <p:nvSpPr>
          <p:cNvPr id="129038" name="Text Box 159"/>
          <p:cNvSpPr txBox="1">
            <a:spLocks noChangeArrowheads="1"/>
          </p:cNvSpPr>
          <p:nvPr/>
        </p:nvSpPr>
        <p:spPr bwMode="auto">
          <a:xfrm>
            <a:off x="5881688" y="260350"/>
            <a:ext cx="881062" cy="304800"/>
          </a:xfrm>
          <a:prstGeom prst="rect">
            <a:avLst/>
          </a:prstGeom>
          <a:noFill/>
          <a:ln w="9525">
            <a:noFill/>
            <a:miter lim="800000"/>
            <a:headEnd/>
            <a:tailEnd/>
          </a:ln>
        </p:spPr>
        <p:txBody>
          <a:bodyPr/>
          <a:lstStyle/>
          <a:p>
            <a:r>
              <a:rPr lang="en-US" altLang="zh-CN" sz="800">
                <a:latin typeface="Times New Roman" charset="0"/>
                <a:ea typeface="SimSun" pitchFamily="2" charset="-122"/>
              </a:rPr>
              <a:t>Date</a:t>
            </a:r>
            <a:endParaRPr lang="en-US">
              <a:ea typeface="SimSun" pitchFamily="2" charset="-122"/>
            </a:endParaRPr>
          </a:p>
        </p:txBody>
      </p:sp>
      <p:sp>
        <p:nvSpPr>
          <p:cNvPr id="129039" name="Line 160"/>
          <p:cNvSpPr>
            <a:spLocks noChangeShapeType="1"/>
          </p:cNvSpPr>
          <p:nvPr/>
        </p:nvSpPr>
        <p:spPr bwMode="auto">
          <a:xfrm>
            <a:off x="8316913" y="514350"/>
            <a:ext cx="0" cy="6048375"/>
          </a:xfrm>
          <a:prstGeom prst="line">
            <a:avLst/>
          </a:prstGeom>
          <a:noFill/>
          <a:ln w="9525">
            <a:solidFill>
              <a:srgbClr val="000000"/>
            </a:solidFill>
            <a:round/>
            <a:headEnd/>
            <a:tailEnd/>
          </a:ln>
        </p:spPr>
        <p:txBody>
          <a:bodyPr/>
          <a:lstStyle/>
          <a:p>
            <a:endParaRPr lang="en-US"/>
          </a:p>
        </p:txBody>
      </p:sp>
      <p:sp>
        <p:nvSpPr>
          <p:cNvPr id="129040" name="Line 161"/>
          <p:cNvSpPr>
            <a:spLocks noChangeShapeType="1"/>
          </p:cNvSpPr>
          <p:nvPr/>
        </p:nvSpPr>
        <p:spPr bwMode="auto">
          <a:xfrm>
            <a:off x="1116013" y="6551613"/>
            <a:ext cx="7200900" cy="0"/>
          </a:xfrm>
          <a:prstGeom prst="line">
            <a:avLst/>
          </a:prstGeom>
          <a:noFill/>
          <a:ln w="9525">
            <a:solidFill>
              <a:srgbClr val="000000"/>
            </a:solidFill>
            <a:round/>
            <a:headEnd/>
            <a:tailEnd/>
          </a:ln>
        </p:spPr>
        <p:txBody>
          <a:bodyPr/>
          <a:lstStyle/>
          <a:p>
            <a:endParaRPr lang="en-US"/>
          </a:p>
        </p:txBody>
      </p:sp>
      <p:sp>
        <p:nvSpPr>
          <p:cNvPr id="129041" name="Rectangle 162"/>
          <p:cNvSpPr>
            <a:spLocks noChangeArrowheads="1"/>
          </p:cNvSpPr>
          <p:nvPr/>
        </p:nvSpPr>
        <p:spPr bwMode="auto">
          <a:xfrm>
            <a:off x="1258888" y="981075"/>
            <a:ext cx="4775200" cy="304800"/>
          </a:xfrm>
          <a:prstGeom prst="rect">
            <a:avLst/>
          </a:prstGeom>
          <a:noFill/>
          <a:ln w="9525">
            <a:noFill/>
            <a:miter lim="800000"/>
            <a:headEnd/>
            <a:tailEnd/>
          </a:ln>
        </p:spPr>
        <p:txBody>
          <a:bodyPr wrap="none" anchor="ctr">
            <a:spAutoFit/>
          </a:bodyPr>
          <a:lstStyle/>
          <a:p>
            <a:r>
              <a:rPr lang="en-US" sz="1400" b="1"/>
              <a:t>Mental Demand:</a:t>
            </a:r>
            <a:r>
              <a:rPr lang="en-US" sz="1400"/>
              <a:t>  How mentally demanding was the task?</a:t>
            </a:r>
          </a:p>
        </p:txBody>
      </p:sp>
      <p:sp>
        <p:nvSpPr>
          <p:cNvPr id="129042" name="Rectangle 163"/>
          <p:cNvSpPr>
            <a:spLocks noChangeArrowheads="1"/>
          </p:cNvSpPr>
          <p:nvPr/>
        </p:nvSpPr>
        <p:spPr bwMode="auto">
          <a:xfrm>
            <a:off x="1331913" y="1989138"/>
            <a:ext cx="5043487" cy="304800"/>
          </a:xfrm>
          <a:prstGeom prst="rect">
            <a:avLst/>
          </a:prstGeom>
          <a:noFill/>
          <a:ln w="9525">
            <a:noFill/>
            <a:miter lim="800000"/>
            <a:headEnd/>
            <a:tailEnd/>
          </a:ln>
        </p:spPr>
        <p:txBody>
          <a:bodyPr wrap="none" anchor="ctr">
            <a:spAutoFit/>
          </a:bodyPr>
          <a:lstStyle/>
          <a:p>
            <a:r>
              <a:rPr lang="en-US" sz="1400" b="1"/>
              <a:t>Physical Demand:  </a:t>
            </a:r>
            <a:r>
              <a:rPr lang="en-US" sz="1400"/>
              <a:t>How physically demanding was the task?</a:t>
            </a:r>
          </a:p>
        </p:txBody>
      </p:sp>
      <p:sp>
        <p:nvSpPr>
          <p:cNvPr id="129043" name="Rectangle 164"/>
          <p:cNvSpPr>
            <a:spLocks noChangeArrowheads="1"/>
          </p:cNvSpPr>
          <p:nvPr/>
        </p:nvSpPr>
        <p:spPr bwMode="auto">
          <a:xfrm>
            <a:off x="1403350" y="2924175"/>
            <a:ext cx="5651500" cy="304800"/>
          </a:xfrm>
          <a:prstGeom prst="rect">
            <a:avLst/>
          </a:prstGeom>
          <a:noFill/>
          <a:ln w="9525">
            <a:noFill/>
            <a:miter lim="800000"/>
            <a:headEnd/>
            <a:tailEnd/>
          </a:ln>
        </p:spPr>
        <p:txBody>
          <a:bodyPr wrap="none" anchor="ctr">
            <a:spAutoFit/>
          </a:bodyPr>
          <a:lstStyle/>
          <a:p>
            <a:r>
              <a:rPr lang="en-US" sz="1400" b="1"/>
              <a:t>Temporal Demand: </a:t>
            </a:r>
            <a:r>
              <a:rPr lang="en-US" sz="1400"/>
              <a:t>How hurried or rushed was the pace of the task?</a:t>
            </a:r>
          </a:p>
        </p:txBody>
      </p:sp>
      <p:sp>
        <p:nvSpPr>
          <p:cNvPr id="129044" name="Rectangle 165"/>
          <p:cNvSpPr>
            <a:spLocks noChangeArrowheads="1"/>
          </p:cNvSpPr>
          <p:nvPr/>
        </p:nvSpPr>
        <p:spPr bwMode="auto">
          <a:xfrm>
            <a:off x="1187450" y="3789363"/>
            <a:ext cx="7081838" cy="304800"/>
          </a:xfrm>
          <a:prstGeom prst="rect">
            <a:avLst/>
          </a:prstGeom>
          <a:noFill/>
          <a:ln w="9525">
            <a:noFill/>
            <a:miter lim="800000"/>
            <a:headEnd/>
            <a:tailEnd/>
          </a:ln>
        </p:spPr>
        <p:txBody>
          <a:bodyPr wrap="none" anchor="ctr">
            <a:spAutoFit/>
          </a:bodyPr>
          <a:lstStyle/>
          <a:p>
            <a:r>
              <a:rPr lang="en-US" sz="1200" b="1"/>
              <a:t> </a:t>
            </a:r>
            <a:r>
              <a:rPr lang="en-US" sz="1400" b="1"/>
              <a:t>Performance:</a:t>
            </a:r>
            <a:r>
              <a:rPr lang="en-US" sz="1200" b="1"/>
              <a:t> </a:t>
            </a:r>
            <a:r>
              <a:rPr lang="en-US" sz="1400"/>
              <a:t>How successful were you in accomplishing what you were asked to do? </a:t>
            </a:r>
          </a:p>
        </p:txBody>
      </p:sp>
      <p:sp>
        <p:nvSpPr>
          <p:cNvPr id="129045" name="Rectangle 166"/>
          <p:cNvSpPr>
            <a:spLocks noChangeArrowheads="1"/>
          </p:cNvSpPr>
          <p:nvPr/>
        </p:nvSpPr>
        <p:spPr bwMode="auto">
          <a:xfrm>
            <a:off x="1403350" y="4724400"/>
            <a:ext cx="6599238" cy="366713"/>
          </a:xfrm>
          <a:prstGeom prst="rect">
            <a:avLst/>
          </a:prstGeom>
          <a:noFill/>
          <a:ln w="9525">
            <a:noFill/>
            <a:miter lim="800000"/>
            <a:headEnd/>
            <a:tailEnd/>
          </a:ln>
        </p:spPr>
        <p:txBody>
          <a:bodyPr wrap="none" anchor="ctr">
            <a:spAutoFit/>
          </a:bodyPr>
          <a:lstStyle/>
          <a:p>
            <a:r>
              <a:rPr lang="en-US" sz="1200" b="1"/>
              <a:t> </a:t>
            </a:r>
            <a:r>
              <a:rPr lang="en-US" sz="1400" b="1"/>
              <a:t>Effort:</a:t>
            </a:r>
            <a:r>
              <a:rPr lang="en-US" sz="1400"/>
              <a:t>  How hard did you have to work to accomplish your level of performance</a:t>
            </a:r>
            <a:r>
              <a:rPr lang="en-US"/>
              <a:t>?</a:t>
            </a:r>
          </a:p>
        </p:txBody>
      </p:sp>
      <p:sp>
        <p:nvSpPr>
          <p:cNvPr id="129046" name="Rectangle 167"/>
          <p:cNvSpPr>
            <a:spLocks noChangeArrowheads="1"/>
          </p:cNvSpPr>
          <p:nvPr/>
        </p:nvSpPr>
        <p:spPr bwMode="auto">
          <a:xfrm>
            <a:off x="1476375" y="5661025"/>
            <a:ext cx="5994400" cy="304800"/>
          </a:xfrm>
          <a:prstGeom prst="rect">
            <a:avLst/>
          </a:prstGeom>
          <a:noFill/>
          <a:ln w="9525">
            <a:noFill/>
            <a:miter lim="800000"/>
            <a:headEnd/>
            <a:tailEnd/>
          </a:ln>
        </p:spPr>
        <p:txBody>
          <a:bodyPr wrap="none" anchor="ctr">
            <a:spAutoFit/>
          </a:bodyPr>
          <a:lstStyle/>
          <a:p>
            <a:r>
              <a:rPr lang="en-US" sz="1400" b="1"/>
              <a:t>Frustration: </a:t>
            </a:r>
            <a:r>
              <a:rPr lang="en-US" sz="1400"/>
              <a:t>How insecure, discouraged, irritated and annoyed were you?</a:t>
            </a:r>
          </a:p>
        </p:txBody>
      </p:sp>
      <p:sp>
        <p:nvSpPr>
          <p:cNvPr id="129047" name="Rectangle 168"/>
          <p:cNvSpPr>
            <a:spLocks noChangeArrowheads="1"/>
          </p:cNvSpPr>
          <p:nvPr/>
        </p:nvSpPr>
        <p:spPr bwMode="auto">
          <a:xfrm>
            <a:off x="755650" y="549275"/>
            <a:ext cx="4422775" cy="595313"/>
          </a:xfrm>
          <a:prstGeom prst="rect">
            <a:avLst/>
          </a:prstGeom>
          <a:noFill/>
          <a:ln w="9525">
            <a:noFill/>
            <a:miter lim="800000"/>
            <a:headEnd/>
            <a:tailEnd/>
          </a:ln>
        </p:spPr>
        <p:txBody>
          <a:bodyPr wrap="none" lIns="1828224" bIns="0" anchor="ctr">
            <a:spAutoFit/>
          </a:bodyPr>
          <a:lstStyle/>
          <a:p>
            <a:r>
              <a:rPr lang="en-US" b="1"/>
              <a:t>TASK LOADING INDEX</a:t>
            </a:r>
          </a:p>
          <a:p>
            <a:pPr eaLnBrk="0" hangingPunct="0"/>
            <a:endParaRPr lang="en-US"/>
          </a:p>
        </p:txBody>
      </p:sp>
      <p:sp>
        <p:nvSpPr>
          <p:cNvPr id="129048" name="Slide Number Placeholder 167"/>
          <p:cNvSpPr>
            <a:spLocks noGrp="1"/>
          </p:cNvSpPr>
          <p:nvPr>
            <p:ph type="sldNum" sz="quarter" idx="12"/>
          </p:nvPr>
        </p:nvSpPr>
        <p:spPr bwMode="auto">
          <a:ln>
            <a:round/>
            <a:headEnd/>
            <a:tailEnd/>
          </a:ln>
        </p:spPr>
        <p:txBody>
          <a:bodyPr/>
          <a:lstStyle/>
          <a:p>
            <a:fld id="{81DF4103-FB73-48E9-A1D9-FDB4593DB2B4}" type="slidenum">
              <a:rPr lang="en-US" smtClean="0"/>
              <a:pPr/>
              <a:t>135</a:t>
            </a:fld>
            <a:endParaRPr lang="en-US"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mtClean="0"/>
              <a:t>Psychophysiological Measurements</a:t>
            </a:r>
          </a:p>
        </p:txBody>
      </p:sp>
      <p:sp>
        <p:nvSpPr>
          <p:cNvPr id="130051" name="Rectangle 3"/>
          <p:cNvSpPr>
            <a:spLocks noGrp="1" noChangeArrowheads="1"/>
          </p:cNvSpPr>
          <p:nvPr>
            <p:ph sz="quarter" idx="1"/>
          </p:nvPr>
        </p:nvSpPr>
        <p:spPr/>
        <p:txBody>
          <a:bodyPr/>
          <a:lstStyle/>
          <a:p>
            <a:r>
              <a:rPr lang="en-US" smtClean="0"/>
              <a:t>Provide continuous measurements and data collection:</a:t>
            </a:r>
          </a:p>
          <a:p>
            <a:pPr lvl="1"/>
            <a:r>
              <a:rPr lang="en-US" smtClean="0"/>
              <a:t>Pick up transient changes in MWL</a:t>
            </a:r>
          </a:p>
          <a:p>
            <a:r>
              <a:rPr lang="en-US" smtClean="0"/>
              <a:t>(Possibly) Not obtrusive to primary task</a:t>
            </a:r>
          </a:p>
          <a:p>
            <a:r>
              <a:rPr lang="en-US" smtClean="0"/>
              <a:t>Subjects do not need to perform secondary tasks, or fill up forms</a:t>
            </a:r>
          </a:p>
          <a:p>
            <a:r>
              <a:rPr lang="en-US" smtClean="0"/>
              <a:t>Methods:</a:t>
            </a:r>
          </a:p>
          <a:p>
            <a:pPr lvl="1"/>
            <a:r>
              <a:rPr lang="en-US" smtClean="0"/>
              <a:t>Heart rate and HR Variability</a:t>
            </a:r>
          </a:p>
          <a:p>
            <a:pPr lvl="1"/>
            <a:r>
              <a:rPr lang="en-US" smtClean="0"/>
              <a:t>Pupil Diameter</a:t>
            </a:r>
          </a:p>
          <a:p>
            <a:pPr lvl="1"/>
            <a:r>
              <a:rPr lang="en-US" smtClean="0"/>
              <a:t>Visual Scanning</a:t>
            </a:r>
          </a:p>
          <a:p>
            <a:pPr lvl="1"/>
            <a:r>
              <a:rPr lang="en-US" smtClean="0"/>
              <a:t>EEG</a:t>
            </a:r>
          </a:p>
          <a:p>
            <a:pPr>
              <a:buFont typeface="Wingdings 2" charset="2"/>
              <a:buNone/>
            </a:pPr>
            <a:endParaRPr lang="en-US" smtClean="0"/>
          </a:p>
        </p:txBody>
      </p:sp>
      <p:sp>
        <p:nvSpPr>
          <p:cNvPr id="130052" name="Slide Number Placeholder 3"/>
          <p:cNvSpPr>
            <a:spLocks noGrp="1"/>
          </p:cNvSpPr>
          <p:nvPr>
            <p:ph type="sldNum" sz="quarter" idx="12"/>
          </p:nvPr>
        </p:nvSpPr>
        <p:spPr bwMode="auto">
          <a:ln>
            <a:round/>
            <a:headEnd/>
            <a:tailEnd/>
          </a:ln>
        </p:spPr>
        <p:txBody>
          <a:bodyPr/>
          <a:lstStyle/>
          <a:p>
            <a:fld id="{D960AB01-473E-4F87-A798-5E060FFDBBBD}" type="slidenum">
              <a:rPr lang="en-US" smtClean="0"/>
              <a:pPr/>
              <a:t>136</a:t>
            </a:fld>
            <a:endParaRPr lang="en-US"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TLX</a:t>
            </a:r>
            <a:endParaRPr lang="en-US" dirty="0"/>
          </a:p>
        </p:txBody>
      </p:sp>
      <p:sp>
        <p:nvSpPr>
          <p:cNvPr id="3" name="Content Placeholder 2"/>
          <p:cNvSpPr>
            <a:spLocks noGrp="1"/>
          </p:cNvSpPr>
          <p:nvPr>
            <p:ph sz="quarter" idx="1"/>
          </p:nvPr>
        </p:nvSpPr>
        <p:spPr/>
        <p:txBody>
          <a:bodyPr/>
          <a:lstStyle/>
          <a:p>
            <a:r>
              <a:rPr lang="en-US" dirty="0" smtClean="0"/>
              <a:t>Use NASA TLX to describe the stress associated with this workshop</a:t>
            </a:r>
          </a:p>
          <a:p>
            <a:r>
              <a:rPr lang="en-US" smtClean="0"/>
              <a:t>Driving a car?</a:t>
            </a:r>
            <a:endParaRPr lang="en-US"/>
          </a:p>
        </p:txBody>
      </p:sp>
      <p:sp>
        <p:nvSpPr>
          <p:cNvPr id="4" name="Slide Number Placeholder 3"/>
          <p:cNvSpPr>
            <a:spLocks noGrp="1"/>
          </p:cNvSpPr>
          <p:nvPr>
            <p:ph type="sldNum" sz="quarter" idx="12"/>
          </p:nvPr>
        </p:nvSpPr>
        <p:spPr/>
        <p:txBody>
          <a:bodyPr/>
          <a:lstStyle/>
          <a:p>
            <a:pPr>
              <a:defRPr/>
            </a:pPr>
            <a:fld id="{18F34DF1-132E-4FC4-9355-1F853E53BF1D}" type="slidenum">
              <a:rPr lang="en-US" smtClean="0"/>
              <a:pPr>
                <a:defRPr/>
              </a:pPr>
              <a:t>137</a:t>
            </a:fld>
            <a:endParaRPr lang="en-US"/>
          </a:p>
        </p:txBody>
      </p:sp>
      <p:graphicFrame>
        <p:nvGraphicFramePr>
          <p:cNvPr id="5" name="Diagram 4"/>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mtClean="0"/>
              <a:t>Heart Rate</a:t>
            </a:r>
          </a:p>
        </p:txBody>
      </p:sp>
      <p:sp>
        <p:nvSpPr>
          <p:cNvPr id="131075" name="Rectangle 3"/>
          <p:cNvSpPr>
            <a:spLocks noGrp="1" noChangeArrowheads="1"/>
          </p:cNvSpPr>
          <p:nvPr>
            <p:ph sz="quarter" idx="1"/>
          </p:nvPr>
        </p:nvSpPr>
        <p:spPr>
          <a:xfrm>
            <a:off x="914400" y="1447800"/>
            <a:ext cx="7772400" cy="4953000"/>
          </a:xfrm>
        </p:spPr>
        <p:txBody>
          <a:bodyPr/>
          <a:lstStyle/>
          <a:p>
            <a:pPr>
              <a:lnSpc>
                <a:spcPct val="90000"/>
              </a:lnSpc>
            </a:pPr>
            <a:r>
              <a:rPr lang="en-US" smtClean="0"/>
              <a:t>Studies shown HR of pilots flying actual flights is higher than flying simulated flights (within subjects study)</a:t>
            </a:r>
          </a:p>
          <a:p>
            <a:pPr>
              <a:lnSpc>
                <a:spcPct val="90000"/>
              </a:lnSpc>
            </a:pPr>
            <a:endParaRPr lang="en-US" sz="800" smtClean="0"/>
          </a:p>
          <a:p>
            <a:pPr>
              <a:lnSpc>
                <a:spcPct val="90000"/>
              </a:lnSpc>
            </a:pPr>
            <a:r>
              <a:rPr lang="en-US" smtClean="0"/>
              <a:t>Used in other non aviation studies:</a:t>
            </a:r>
          </a:p>
          <a:p>
            <a:pPr lvl="1">
              <a:lnSpc>
                <a:spcPct val="90000"/>
              </a:lnSpc>
            </a:pPr>
            <a:r>
              <a:rPr lang="en-US" smtClean="0"/>
              <a:t>race car drivers – 150 to 180 bpm b4 race starts.  HR 180 to 210 bpm during race</a:t>
            </a:r>
          </a:p>
          <a:p>
            <a:pPr lvl="1">
              <a:lnSpc>
                <a:spcPct val="90000"/>
              </a:lnSpc>
            </a:pPr>
            <a:r>
              <a:rPr lang="en-US" smtClean="0"/>
              <a:t>race boat drivers:  Change from while waiting 142bpm to 192bpm during race. </a:t>
            </a:r>
          </a:p>
          <a:p>
            <a:pPr lvl="1">
              <a:lnSpc>
                <a:spcPct val="90000"/>
              </a:lnSpc>
            </a:pPr>
            <a:r>
              <a:rPr lang="en-US" smtClean="0"/>
              <a:t>Telemarketer:  HR increase during work cf resting condition</a:t>
            </a:r>
          </a:p>
          <a:p>
            <a:pPr>
              <a:lnSpc>
                <a:spcPct val="90000"/>
              </a:lnSpc>
            </a:pPr>
            <a:endParaRPr lang="en-US" sz="800" smtClean="0"/>
          </a:p>
          <a:p>
            <a:pPr>
              <a:lnSpc>
                <a:spcPct val="90000"/>
              </a:lnSpc>
            </a:pPr>
            <a:r>
              <a:rPr lang="en-US" smtClean="0"/>
              <a:t>However, heart rate is affected both by physical and psychological load</a:t>
            </a:r>
          </a:p>
          <a:p>
            <a:pPr>
              <a:lnSpc>
                <a:spcPct val="90000"/>
              </a:lnSpc>
            </a:pPr>
            <a:endParaRPr lang="en-US" sz="800" smtClean="0"/>
          </a:p>
          <a:p>
            <a:pPr>
              <a:lnSpc>
                <a:spcPct val="90000"/>
              </a:lnSpc>
            </a:pPr>
            <a:r>
              <a:rPr lang="en-US" smtClean="0"/>
              <a:t>Sensitive measure, but lacks diagnosticity</a:t>
            </a:r>
          </a:p>
          <a:p>
            <a:pPr lvl="1">
              <a:lnSpc>
                <a:spcPct val="90000"/>
              </a:lnSpc>
            </a:pPr>
            <a:endParaRPr lang="en-US" smtClean="0"/>
          </a:p>
          <a:p>
            <a:pPr>
              <a:lnSpc>
                <a:spcPct val="90000"/>
              </a:lnSpc>
            </a:pPr>
            <a:endParaRPr lang="en-US" smtClean="0"/>
          </a:p>
          <a:p>
            <a:pPr lvl="1">
              <a:lnSpc>
                <a:spcPct val="90000"/>
              </a:lnSpc>
            </a:pPr>
            <a:endParaRPr lang="en-US" smtClean="0"/>
          </a:p>
        </p:txBody>
      </p:sp>
      <p:sp>
        <p:nvSpPr>
          <p:cNvPr id="131076" name="Slide Number Placeholder 3"/>
          <p:cNvSpPr>
            <a:spLocks noGrp="1"/>
          </p:cNvSpPr>
          <p:nvPr>
            <p:ph type="sldNum" sz="quarter" idx="12"/>
          </p:nvPr>
        </p:nvSpPr>
        <p:spPr bwMode="auto">
          <a:ln>
            <a:round/>
            <a:headEnd/>
            <a:tailEnd/>
          </a:ln>
        </p:spPr>
        <p:txBody>
          <a:bodyPr/>
          <a:lstStyle/>
          <a:p>
            <a:fld id="{318E8DAD-AF44-4307-A79D-0508BAB2C64F}" type="slidenum">
              <a:rPr lang="en-US" smtClean="0"/>
              <a:pPr/>
              <a:t>138</a:t>
            </a:fld>
            <a:endParaRPr lang="en-US"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Slide Number Placeholder 2"/>
          <p:cNvSpPr>
            <a:spLocks noGrp="1"/>
          </p:cNvSpPr>
          <p:nvPr>
            <p:ph type="sldNum" sz="quarter" idx="12"/>
          </p:nvPr>
        </p:nvSpPr>
        <p:spPr bwMode="auto">
          <a:ln>
            <a:round/>
            <a:headEnd/>
            <a:tailEnd/>
          </a:ln>
        </p:spPr>
        <p:txBody>
          <a:bodyPr/>
          <a:lstStyle/>
          <a:p>
            <a:fld id="{37D4A420-86A0-4784-A8AA-2F15875FF24D}" type="slidenum">
              <a:rPr lang="en-US" smtClean="0"/>
              <a:pPr/>
              <a:t>139</a:t>
            </a:fld>
            <a:endParaRPr lang="en-US" smtClean="0"/>
          </a:p>
        </p:txBody>
      </p:sp>
      <p:pic>
        <p:nvPicPr>
          <p:cNvPr id="132099" name="Picture 2"/>
          <p:cNvPicPr>
            <a:picLocks noChangeAspect="1" noChangeArrowheads="1"/>
          </p:cNvPicPr>
          <p:nvPr/>
        </p:nvPicPr>
        <p:blipFill>
          <a:blip r:embed="rId3" cstate="print"/>
          <a:srcRect l="8125" t="14000" r="8125" b="10001"/>
          <a:stretch>
            <a:fillRect/>
          </a:stretch>
        </p:blipFill>
        <p:spPr bwMode="auto">
          <a:xfrm>
            <a:off x="228600" y="533400"/>
            <a:ext cx="86868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r>
              <a:rPr lang="en-US" smtClean="0"/>
              <a:t>Landing an Airplane </a:t>
            </a:r>
          </a:p>
        </p:txBody>
      </p:sp>
      <p:sp>
        <p:nvSpPr>
          <p:cNvPr id="180227" name="Content Placeholder 4"/>
          <p:cNvSpPr>
            <a:spLocks noGrp="1"/>
          </p:cNvSpPr>
          <p:nvPr>
            <p:ph sz="quarter" idx="1"/>
          </p:nvPr>
        </p:nvSpPr>
        <p:spPr>
          <a:xfrm>
            <a:off x="914400" y="1219200"/>
            <a:ext cx="7772400" cy="4572000"/>
          </a:xfrm>
        </p:spPr>
        <p:txBody>
          <a:bodyPr/>
          <a:lstStyle/>
          <a:p>
            <a:r>
              <a:rPr lang="en-US" sz="2800" smtClean="0"/>
              <a:t>pitch, roll, yaw and speed</a:t>
            </a:r>
            <a:endParaRPr lang="en-US" smtClean="0"/>
          </a:p>
        </p:txBody>
      </p:sp>
      <p:sp>
        <p:nvSpPr>
          <p:cNvPr id="180228" name="Slide Number Placeholder 3"/>
          <p:cNvSpPr>
            <a:spLocks noGrp="1"/>
          </p:cNvSpPr>
          <p:nvPr>
            <p:ph type="sldNum" sz="quarter" idx="12"/>
          </p:nvPr>
        </p:nvSpPr>
        <p:spPr bwMode="auto">
          <a:ln>
            <a:round/>
            <a:headEnd/>
            <a:tailEnd/>
          </a:ln>
        </p:spPr>
        <p:txBody>
          <a:bodyPr/>
          <a:lstStyle/>
          <a:p>
            <a:fld id="{4E567D94-6207-4923-A1D2-64056204C4CD}" type="slidenum">
              <a:rPr lang="en-US" smtClean="0"/>
              <a:pPr/>
              <a:t>14</a:t>
            </a:fld>
            <a:endParaRPr lang="en-US" smtClean="0"/>
          </a:p>
        </p:txBody>
      </p:sp>
      <p:pic>
        <p:nvPicPr>
          <p:cNvPr id="180229" name="Picture 4" descr="San Luis Obispo 065.jpg"/>
          <p:cNvPicPr>
            <a:picLocks noChangeAspect="1"/>
          </p:cNvPicPr>
          <p:nvPr/>
        </p:nvPicPr>
        <p:blipFill>
          <a:blip r:embed="rId3" cstate="print"/>
          <a:srcRect/>
          <a:stretch>
            <a:fillRect/>
          </a:stretch>
        </p:blipFill>
        <p:spPr bwMode="auto">
          <a:xfrm>
            <a:off x="1752600" y="2057400"/>
            <a:ext cx="5334000" cy="3998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22" name="Picture 4"/>
          <p:cNvPicPr>
            <a:picLocks noChangeAspect="1" noChangeArrowheads="1"/>
          </p:cNvPicPr>
          <p:nvPr/>
        </p:nvPicPr>
        <p:blipFill>
          <a:blip r:embed="rId3" cstate="print"/>
          <a:srcRect t="15625" r="6250" b="8333"/>
          <a:stretch>
            <a:fillRect/>
          </a:stretch>
        </p:blipFill>
        <p:spPr bwMode="auto">
          <a:xfrm>
            <a:off x="0" y="0"/>
            <a:ext cx="9144000" cy="6858000"/>
          </a:xfrm>
          <a:prstGeom prst="rect">
            <a:avLst/>
          </a:prstGeom>
          <a:noFill/>
          <a:ln w="9525">
            <a:noFill/>
            <a:miter lim="800000"/>
            <a:headEnd/>
            <a:tailEnd/>
          </a:ln>
        </p:spPr>
      </p:pic>
      <p:sp>
        <p:nvSpPr>
          <p:cNvPr id="133123" name="AutoShape 5"/>
          <p:cNvSpPr>
            <a:spLocks noChangeArrowheads="1"/>
          </p:cNvSpPr>
          <p:nvPr/>
        </p:nvSpPr>
        <p:spPr bwMode="auto">
          <a:xfrm>
            <a:off x="6553200" y="1981200"/>
            <a:ext cx="2590800" cy="685800"/>
          </a:xfrm>
          <a:prstGeom prst="wedgeRoundRectCallout">
            <a:avLst>
              <a:gd name="adj1" fmla="val -44671"/>
              <a:gd name="adj2" fmla="val 190046"/>
              <a:gd name="adj3" fmla="val 16667"/>
            </a:avLst>
          </a:prstGeom>
          <a:solidFill>
            <a:schemeClr val="accent1"/>
          </a:solidFill>
          <a:ln w="9525">
            <a:solidFill>
              <a:schemeClr val="tx1"/>
            </a:solidFill>
            <a:miter lim="800000"/>
            <a:headEnd/>
            <a:tailEnd/>
          </a:ln>
        </p:spPr>
        <p:txBody>
          <a:bodyPr/>
          <a:lstStyle/>
          <a:p>
            <a:pPr algn="ctr"/>
            <a:r>
              <a:rPr lang="en-US"/>
              <a:t>The last three landings were solo</a:t>
            </a:r>
          </a:p>
        </p:txBody>
      </p:sp>
      <p:sp>
        <p:nvSpPr>
          <p:cNvPr id="133124" name="AutoShape 7"/>
          <p:cNvSpPr>
            <a:spLocks noChangeArrowheads="1"/>
          </p:cNvSpPr>
          <p:nvPr/>
        </p:nvSpPr>
        <p:spPr bwMode="auto">
          <a:xfrm>
            <a:off x="1600200" y="6172200"/>
            <a:ext cx="2590800" cy="381000"/>
          </a:xfrm>
          <a:prstGeom prst="wedgeRoundRectCallout">
            <a:avLst>
              <a:gd name="adj1" fmla="val 21875"/>
              <a:gd name="adj2" fmla="val -121667"/>
              <a:gd name="adj3" fmla="val 16667"/>
            </a:avLst>
          </a:prstGeom>
          <a:solidFill>
            <a:schemeClr val="accent1"/>
          </a:solidFill>
          <a:ln w="9525">
            <a:solidFill>
              <a:schemeClr val="tx1"/>
            </a:solidFill>
            <a:miter lim="800000"/>
            <a:headEnd/>
            <a:tailEnd/>
          </a:ln>
        </p:spPr>
        <p:txBody>
          <a:bodyPr/>
          <a:lstStyle/>
          <a:p>
            <a:pPr algn="ctr"/>
            <a:r>
              <a:rPr lang="en-US"/>
              <a:t>Go around practice</a:t>
            </a:r>
          </a:p>
        </p:txBody>
      </p:sp>
      <p:sp>
        <p:nvSpPr>
          <p:cNvPr id="133125" name="TextBox 7"/>
          <p:cNvSpPr txBox="1">
            <a:spLocks noChangeArrowheads="1"/>
          </p:cNvSpPr>
          <p:nvPr/>
        </p:nvSpPr>
        <p:spPr bwMode="auto">
          <a:xfrm>
            <a:off x="609600" y="228600"/>
            <a:ext cx="1905000" cy="646113"/>
          </a:xfrm>
          <a:prstGeom prst="rect">
            <a:avLst/>
          </a:prstGeom>
          <a:noFill/>
          <a:ln w="9525">
            <a:noFill/>
            <a:miter lim="800000"/>
            <a:headEnd/>
            <a:tailEnd/>
          </a:ln>
        </p:spPr>
        <p:txBody>
          <a:bodyPr>
            <a:spAutoFit/>
          </a:bodyPr>
          <a:lstStyle/>
          <a:p>
            <a:r>
              <a:rPr lang="en-US"/>
              <a:t>Workload and Stress</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8"/>
          <p:cNvSpPr>
            <a:spLocks noGrp="1" noChangeArrowheads="1"/>
          </p:cNvSpPr>
          <p:nvPr>
            <p:ph type="title"/>
          </p:nvPr>
        </p:nvSpPr>
        <p:spPr/>
        <p:txBody>
          <a:bodyPr/>
          <a:lstStyle/>
          <a:p>
            <a:r>
              <a:rPr lang="en-US" smtClean="0"/>
              <a:t>Heart Rate Variability</a:t>
            </a:r>
          </a:p>
        </p:txBody>
      </p:sp>
      <p:sp>
        <p:nvSpPr>
          <p:cNvPr id="134147" name="Rectangle 13"/>
          <p:cNvSpPr>
            <a:spLocks noGrp="1" noChangeArrowheads="1"/>
          </p:cNvSpPr>
          <p:nvPr>
            <p:ph sz="quarter" idx="1"/>
          </p:nvPr>
        </p:nvSpPr>
        <p:spPr>
          <a:xfrm>
            <a:off x="990600" y="3810000"/>
            <a:ext cx="7772400" cy="4572000"/>
          </a:xfrm>
        </p:spPr>
        <p:txBody>
          <a:bodyPr/>
          <a:lstStyle/>
          <a:p>
            <a:endParaRPr lang="en-US" smtClean="0"/>
          </a:p>
          <a:p>
            <a:r>
              <a:rPr lang="en-US" smtClean="0"/>
              <a:t>Found to be a more sensitive measure than HR</a:t>
            </a:r>
          </a:p>
          <a:p>
            <a:pPr lvl="1"/>
            <a:r>
              <a:rPr lang="en-US" smtClean="0"/>
              <a:t>Heart rate affected by both physical and cognitive activities</a:t>
            </a:r>
          </a:p>
        </p:txBody>
      </p:sp>
      <p:grpSp>
        <p:nvGrpSpPr>
          <p:cNvPr id="134148" name="Group 6"/>
          <p:cNvGrpSpPr>
            <a:grpSpLocks/>
          </p:cNvGrpSpPr>
          <p:nvPr/>
        </p:nvGrpSpPr>
        <p:grpSpPr bwMode="auto">
          <a:xfrm>
            <a:off x="1676400" y="1987550"/>
            <a:ext cx="5437188" cy="1822450"/>
            <a:chOff x="1009650" y="2476500"/>
            <a:chExt cx="5437188" cy="1822450"/>
          </a:xfrm>
        </p:grpSpPr>
        <p:pic>
          <p:nvPicPr>
            <p:cNvPr id="134151" name="Picture 5" descr="ecg%20normal"/>
            <p:cNvPicPr>
              <a:picLocks noChangeAspect="1" noChangeArrowheads="1"/>
            </p:cNvPicPr>
            <p:nvPr/>
          </p:nvPicPr>
          <p:blipFill>
            <a:blip r:embed="rId3" cstate="print"/>
            <a:srcRect t="22096"/>
            <a:stretch>
              <a:fillRect/>
            </a:stretch>
          </p:blipFill>
          <p:spPr bwMode="auto">
            <a:xfrm>
              <a:off x="1009650" y="2476500"/>
              <a:ext cx="3094038" cy="1746250"/>
            </a:xfrm>
            <a:prstGeom prst="rect">
              <a:avLst/>
            </a:prstGeom>
            <a:noFill/>
            <a:ln w="9525">
              <a:noFill/>
              <a:miter lim="800000"/>
              <a:headEnd/>
              <a:tailEnd/>
            </a:ln>
          </p:spPr>
        </p:pic>
        <p:pic>
          <p:nvPicPr>
            <p:cNvPr id="134152" name="Picture 5" descr="ecg%20normal"/>
            <p:cNvPicPr>
              <a:picLocks noChangeAspect="1" noChangeArrowheads="1"/>
            </p:cNvPicPr>
            <p:nvPr/>
          </p:nvPicPr>
          <p:blipFill>
            <a:blip r:embed="rId3" cstate="print"/>
            <a:srcRect l="4926" t="23796"/>
            <a:stretch>
              <a:fillRect/>
            </a:stretch>
          </p:blipFill>
          <p:spPr bwMode="auto">
            <a:xfrm>
              <a:off x="3505200" y="2590800"/>
              <a:ext cx="2941638" cy="1708150"/>
            </a:xfrm>
            <a:prstGeom prst="rect">
              <a:avLst/>
            </a:prstGeom>
            <a:noFill/>
            <a:ln w="9525">
              <a:noFill/>
              <a:miter lim="800000"/>
              <a:headEnd/>
              <a:tailEnd/>
            </a:ln>
          </p:spPr>
        </p:pic>
      </p:grpSp>
      <p:cxnSp>
        <p:nvCxnSpPr>
          <p:cNvPr id="10" name="Straight Arrow Connector 9"/>
          <p:cNvCxnSpPr/>
          <p:nvPr/>
        </p:nvCxnSpPr>
        <p:spPr>
          <a:xfrm>
            <a:off x="2971800" y="1600200"/>
            <a:ext cx="2286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4150" name="Slide Number Placeholder 7"/>
          <p:cNvSpPr>
            <a:spLocks noGrp="1"/>
          </p:cNvSpPr>
          <p:nvPr>
            <p:ph type="sldNum" sz="quarter" idx="12"/>
          </p:nvPr>
        </p:nvSpPr>
        <p:spPr bwMode="auto">
          <a:ln>
            <a:round/>
            <a:headEnd/>
            <a:tailEnd/>
          </a:ln>
        </p:spPr>
        <p:txBody>
          <a:bodyPr/>
          <a:lstStyle/>
          <a:p>
            <a:fld id="{B4F01B92-B184-4A6A-A75F-A9784ECE017B}" type="slidenum">
              <a:rPr lang="en-US" smtClean="0"/>
              <a:pPr/>
              <a:t>141</a:t>
            </a:fld>
            <a:endParaRPr lang="en-US"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smtClean="0"/>
              <a:t>Pupil Diameter</a:t>
            </a:r>
          </a:p>
        </p:txBody>
      </p:sp>
      <p:sp>
        <p:nvSpPr>
          <p:cNvPr id="135171" name="Rectangle 3"/>
          <p:cNvSpPr>
            <a:spLocks noGrp="1" noChangeArrowheads="1"/>
          </p:cNvSpPr>
          <p:nvPr>
            <p:ph sz="quarter" idx="1"/>
          </p:nvPr>
        </p:nvSpPr>
        <p:spPr>
          <a:xfrm>
            <a:off x="914400" y="1447800"/>
            <a:ext cx="7772400" cy="5105400"/>
          </a:xfrm>
        </p:spPr>
        <p:txBody>
          <a:bodyPr/>
          <a:lstStyle/>
          <a:p>
            <a:r>
              <a:rPr lang="en-US" smtClean="0"/>
              <a:t>Pupil diameter correlates closely with resource demands of different cognitive activities:</a:t>
            </a:r>
          </a:p>
          <a:p>
            <a:pPr lvl="2"/>
            <a:r>
              <a:rPr lang="en-US" smtClean="0"/>
              <a:t>Mental arithmetic (Kahneman, et al, 1967)</a:t>
            </a:r>
          </a:p>
          <a:p>
            <a:pPr lvl="2"/>
            <a:r>
              <a:rPr lang="en-US" smtClean="0"/>
              <a:t>Short term memory load (Beatty &amp; Kahneman, 1966)</a:t>
            </a:r>
          </a:p>
          <a:p>
            <a:pPr lvl="2"/>
            <a:r>
              <a:rPr lang="en-US" smtClean="0"/>
              <a:t>ATC monitoring load (Jornal, 1997)</a:t>
            </a:r>
          </a:p>
          <a:p>
            <a:pPr lvl="2"/>
            <a:r>
              <a:rPr lang="en-US" smtClean="0"/>
              <a:t>Logical problem solving (Bradshaw, 1968, Beatty, 1982)</a:t>
            </a:r>
          </a:p>
          <a:p>
            <a:r>
              <a:rPr lang="en-US" smtClean="0"/>
              <a:t>Sensitive but lacks diagnosticity</a:t>
            </a:r>
          </a:p>
          <a:p>
            <a:pPr lvl="1"/>
            <a:r>
              <a:rPr lang="en-US" smtClean="0"/>
              <a:t>Many possible causes</a:t>
            </a:r>
          </a:p>
          <a:p>
            <a:pPr lvl="2"/>
            <a:r>
              <a:rPr lang="en-US" smtClean="0"/>
              <a:t>Ambient lighting</a:t>
            </a:r>
          </a:p>
          <a:p>
            <a:pPr lvl="2"/>
            <a:r>
              <a:rPr lang="en-US" smtClean="0"/>
              <a:t>Variations in emotional arousal</a:t>
            </a:r>
          </a:p>
          <a:p>
            <a:r>
              <a:rPr lang="en-US" smtClean="0"/>
              <a:t>Requires very precise measurement</a:t>
            </a:r>
          </a:p>
        </p:txBody>
      </p:sp>
      <p:sp>
        <p:nvSpPr>
          <p:cNvPr id="135172" name="Slide Number Placeholder 3"/>
          <p:cNvSpPr>
            <a:spLocks noGrp="1"/>
          </p:cNvSpPr>
          <p:nvPr>
            <p:ph type="sldNum" sz="quarter" idx="12"/>
          </p:nvPr>
        </p:nvSpPr>
        <p:spPr bwMode="auto">
          <a:ln>
            <a:round/>
            <a:headEnd/>
            <a:tailEnd/>
          </a:ln>
        </p:spPr>
        <p:txBody>
          <a:bodyPr/>
          <a:lstStyle/>
          <a:p>
            <a:fld id="{AC7FBBA0-8E87-4D5D-ACA5-0E39F6E53FF0}" type="slidenum">
              <a:rPr lang="en-US" smtClean="0"/>
              <a:pPr/>
              <a:t>142</a:t>
            </a:fld>
            <a:endParaRPr lang="en-US"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457200"/>
            <a:ext cx="7772400" cy="639763"/>
          </a:xfrm>
        </p:spPr>
        <p:txBody>
          <a:bodyPr/>
          <a:lstStyle/>
          <a:p>
            <a:pPr eaLnBrk="1" hangingPunct="1"/>
            <a:r>
              <a:rPr lang="en-US" smtClean="0"/>
              <a:t>Eye movements / focus</a:t>
            </a:r>
          </a:p>
        </p:txBody>
      </p:sp>
      <p:sp>
        <p:nvSpPr>
          <p:cNvPr id="136195" name="Rectangle 3"/>
          <p:cNvSpPr>
            <a:spLocks noGrp="1" noChangeArrowheads="1"/>
          </p:cNvSpPr>
          <p:nvPr>
            <p:ph sz="quarter" idx="1"/>
          </p:nvPr>
        </p:nvSpPr>
        <p:spPr>
          <a:xfrm>
            <a:off x="533400" y="990600"/>
            <a:ext cx="8229600" cy="2593975"/>
          </a:xfrm>
        </p:spPr>
        <p:txBody>
          <a:bodyPr/>
          <a:lstStyle/>
          <a:p>
            <a:pPr eaLnBrk="1" hangingPunct="1">
              <a:lnSpc>
                <a:spcPct val="80000"/>
              </a:lnSpc>
            </a:pPr>
            <a:endParaRPr lang="en-US" sz="800" smtClean="0"/>
          </a:p>
          <a:p>
            <a:pPr eaLnBrk="1" hangingPunct="1">
              <a:lnSpc>
                <a:spcPct val="80000"/>
              </a:lnSpc>
            </a:pPr>
            <a:endParaRPr lang="en-US" sz="800" smtClean="0"/>
          </a:p>
          <a:p>
            <a:pPr eaLnBrk="1" hangingPunct="1">
              <a:lnSpc>
                <a:spcPct val="80000"/>
              </a:lnSpc>
            </a:pPr>
            <a:r>
              <a:rPr lang="en-US" sz="2400" smtClean="0"/>
              <a:t>Instrument scan patterns in driving or flying is not random:</a:t>
            </a:r>
          </a:p>
          <a:p>
            <a:pPr eaLnBrk="1" hangingPunct="1">
              <a:lnSpc>
                <a:spcPct val="80000"/>
              </a:lnSpc>
            </a:pPr>
            <a:endParaRPr lang="en-US" sz="900" smtClean="0"/>
          </a:p>
          <a:p>
            <a:pPr lvl="1" eaLnBrk="1" hangingPunct="1">
              <a:lnSpc>
                <a:spcPct val="80000"/>
              </a:lnSpc>
            </a:pPr>
            <a:endParaRPr lang="en-US" sz="900" smtClean="0"/>
          </a:p>
          <a:p>
            <a:pPr lvl="1" eaLnBrk="1" hangingPunct="1">
              <a:lnSpc>
                <a:spcPct val="80000"/>
              </a:lnSpc>
            </a:pPr>
            <a:r>
              <a:rPr lang="en-US" sz="2000" b="1" smtClean="0"/>
              <a:t>Frequency of fixation</a:t>
            </a:r>
            <a:r>
              <a:rPr lang="en-US" sz="2000" smtClean="0"/>
              <a:t> indicates importance of instrument</a:t>
            </a:r>
          </a:p>
          <a:p>
            <a:pPr lvl="1" eaLnBrk="1" hangingPunct="1">
              <a:lnSpc>
                <a:spcPct val="80000"/>
              </a:lnSpc>
            </a:pPr>
            <a:endParaRPr lang="en-US" sz="900" smtClean="0"/>
          </a:p>
          <a:p>
            <a:pPr lvl="1" eaLnBrk="1" hangingPunct="1">
              <a:lnSpc>
                <a:spcPct val="80000"/>
              </a:lnSpc>
            </a:pPr>
            <a:r>
              <a:rPr lang="en-US" sz="2000" b="1" smtClean="0"/>
              <a:t>Pattern of movement</a:t>
            </a:r>
            <a:r>
              <a:rPr lang="en-US" sz="2000" smtClean="0"/>
              <a:t> indicates individual source relationships</a:t>
            </a:r>
          </a:p>
          <a:p>
            <a:pPr lvl="1" eaLnBrk="1" hangingPunct="1">
              <a:lnSpc>
                <a:spcPct val="80000"/>
              </a:lnSpc>
            </a:pPr>
            <a:endParaRPr lang="en-US" sz="900" smtClean="0"/>
          </a:p>
          <a:p>
            <a:pPr lvl="1" eaLnBrk="1" hangingPunct="1">
              <a:lnSpc>
                <a:spcPct val="80000"/>
              </a:lnSpc>
            </a:pPr>
            <a:r>
              <a:rPr lang="en-US" sz="2000" b="1" smtClean="0"/>
              <a:t>Length of fixation</a:t>
            </a:r>
            <a:r>
              <a:rPr lang="en-US" sz="2000" smtClean="0"/>
              <a:t> indicate the difficulty in obtaining or interpreting information from that instrument</a:t>
            </a:r>
          </a:p>
          <a:p>
            <a:pPr lvl="1" eaLnBrk="1" hangingPunct="1">
              <a:lnSpc>
                <a:spcPct val="80000"/>
              </a:lnSpc>
            </a:pPr>
            <a:endParaRPr lang="en-US" sz="1000" smtClean="0"/>
          </a:p>
          <a:p>
            <a:pPr eaLnBrk="1" hangingPunct="1">
              <a:lnSpc>
                <a:spcPct val="80000"/>
              </a:lnSpc>
            </a:pPr>
            <a:endParaRPr lang="en-US" sz="600" smtClean="0"/>
          </a:p>
          <a:p>
            <a:pPr eaLnBrk="1" hangingPunct="1">
              <a:lnSpc>
                <a:spcPct val="80000"/>
              </a:lnSpc>
            </a:pPr>
            <a:endParaRPr lang="en-US" sz="2000" smtClean="0"/>
          </a:p>
        </p:txBody>
      </p:sp>
      <p:pic>
        <p:nvPicPr>
          <p:cNvPr id="136196" name="Picture 8" descr="http://www.4p8.com/eric.brasseur/flight_simulator_tutorial_16_cessna_instrument_panel.jpg"/>
          <p:cNvPicPr>
            <a:picLocks noChangeAspect="1" noChangeArrowheads="1"/>
          </p:cNvPicPr>
          <p:nvPr/>
        </p:nvPicPr>
        <p:blipFill>
          <a:blip r:embed="rId3" cstate="print"/>
          <a:srcRect l="4839" t="25806"/>
          <a:stretch>
            <a:fillRect/>
          </a:stretch>
        </p:blipFill>
        <p:spPr bwMode="auto">
          <a:xfrm>
            <a:off x="2057400" y="3810000"/>
            <a:ext cx="4800600" cy="2806700"/>
          </a:xfrm>
          <a:prstGeom prst="rect">
            <a:avLst/>
          </a:prstGeom>
          <a:noFill/>
          <a:ln w="9525">
            <a:noFill/>
            <a:miter lim="800000"/>
            <a:headEnd/>
            <a:tailEnd/>
          </a:ln>
        </p:spPr>
      </p:pic>
      <p:sp>
        <p:nvSpPr>
          <p:cNvPr id="136197" name="Slide Number Placeholder 4"/>
          <p:cNvSpPr>
            <a:spLocks noGrp="1"/>
          </p:cNvSpPr>
          <p:nvPr>
            <p:ph type="sldNum" sz="quarter" idx="12"/>
          </p:nvPr>
        </p:nvSpPr>
        <p:spPr bwMode="auto">
          <a:ln>
            <a:round/>
            <a:headEnd/>
            <a:tailEnd/>
          </a:ln>
        </p:spPr>
        <p:txBody>
          <a:bodyPr/>
          <a:lstStyle/>
          <a:p>
            <a:fld id="{9D391331-C71E-4D76-8001-8740FE7D98B5}" type="slidenum">
              <a:rPr lang="en-US" smtClean="0"/>
              <a:pPr/>
              <a:t>143</a:t>
            </a:fld>
            <a:endParaRPr lang="en-US"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09600" y="0"/>
            <a:ext cx="7772400" cy="1143000"/>
          </a:xfrm>
        </p:spPr>
        <p:txBody>
          <a:bodyPr/>
          <a:lstStyle/>
          <a:p>
            <a:pPr eaLnBrk="1" hangingPunct="1"/>
            <a:r>
              <a:rPr lang="en-US" smtClean="0"/>
              <a:t>Eye Movements</a:t>
            </a:r>
          </a:p>
        </p:txBody>
      </p:sp>
      <p:pic>
        <p:nvPicPr>
          <p:cNvPr id="137219" name="Picture 5" descr="eyetrack-setup"/>
          <p:cNvPicPr>
            <a:picLocks noGrp="1" noChangeAspect="1" noChangeArrowheads="1"/>
          </p:cNvPicPr>
          <p:nvPr>
            <p:ph sz="quarter" idx="1"/>
          </p:nvPr>
        </p:nvPicPr>
        <p:blipFill>
          <a:blip r:embed="rId3" cstate="print"/>
          <a:srcRect/>
          <a:stretch>
            <a:fillRect/>
          </a:stretch>
        </p:blipFill>
        <p:spPr>
          <a:xfrm>
            <a:off x="4716463" y="1557338"/>
            <a:ext cx="4038600" cy="2376487"/>
          </a:xfrm>
          <a:ln>
            <a:solidFill>
              <a:srgbClr val="0000FF"/>
            </a:solidFill>
          </a:ln>
        </p:spPr>
      </p:pic>
      <p:sp>
        <p:nvSpPr>
          <p:cNvPr id="137220" name="Rectangle 3"/>
          <p:cNvSpPr>
            <a:spLocks noGrp="1" noChangeArrowheads="1"/>
          </p:cNvSpPr>
          <p:nvPr>
            <p:ph sz="quarter" idx="2"/>
          </p:nvPr>
        </p:nvSpPr>
        <p:spPr>
          <a:xfrm>
            <a:off x="533400" y="1676400"/>
            <a:ext cx="3749675" cy="4572000"/>
          </a:xfrm>
        </p:spPr>
        <p:txBody>
          <a:bodyPr/>
          <a:lstStyle/>
          <a:p>
            <a:pPr eaLnBrk="1" hangingPunct="1"/>
            <a:r>
              <a:rPr lang="en-US" smtClean="0"/>
              <a:t>Problems</a:t>
            </a:r>
          </a:p>
          <a:p>
            <a:pPr lvl="1" eaLnBrk="1" hangingPunct="1"/>
            <a:r>
              <a:rPr lang="en-US" smtClean="0"/>
              <a:t>Interpretation of eye gaze data can be very difficult</a:t>
            </a:r>
          </a:p>
          <a:p>
            <a:pPr lvl="1" eaLnBrk="1" hangingPunct="1"/>
            <a:r>
              <a:rPr lang="en-US" smtClean="0"/>
              <a:t>Eye fixations will fill up the available time regardless of the task </a:t>
            </a:r>
          </a:p>
          <a:p>
            <a:pPr lvl="1" eaLnBrk="1" hangingPunct="1"/>
            <a:r>
              <a:rPr lang="en-US" smtClean="0"/>
              <a:t>In Head up Display – not sure if operator is looking at objects or at the outside world</a:t>
            </a:r>
          </a:p>
        </p:txBody>
      </p:sp>
      <p:sp>
        <p:nvSpPr>
          <p:cNvPr id="137221" name="Rectangle 8"/>
          <p:cNvSpPr>
            <a:spLocks noGrp="1" noChangeArrowheads="1"/>
          </p:cNvSpPr>
          <p:nvPr>
            <p:ph type="body" sz="half" idx="4294967295"/>
          </p:nvPr>
        </p:nvSpPr>
        <p:spPr>
          <a:xfrm>
            <a:off x="4343400" y="4191000"/>
            <a:ext cx="4038600" cy="1873250"/>
          </a:xfrm>
        </p:spPr>
        <p:txBody>
          <a:bodyPr/>
          <a:lstStyle/>
          <a:p>
            <a:pPr lvl="1" eaLnBrk="1" hangingPunct="1"/>
            <a:r>
              <a:rPr lang="en-US" smtClean="0"/>
              <a:t>Eye tracking equipment is expensive and difficult to set up</a:t>
            </a:r>
          </a:p>
          <a:p>
            <a:pPr lvl="1" eaLnBrk="1" hangingPunct="1"/>
            <a:r>
              <a:rPr lang="en-US" smtClean="0"/>
              <a:t>Also use EOG</a:t>
            </a:r>
          </a:p>
        </p:txBody>
      </p:sp>
      <p:sp>
        <p:nvSpPr>
          <p:cNvPr id="137222" name="Slide Number Placeholder 5"/>
          <p:cNvSpPr>
            <a:spLocks noGrp="1"/>
          </p:cNvSpPr>
          <p:nvPr>
            <p:ph type="sldNum" sz="quarter" idx="12"/>
          </p:nvPr>
        </p:nvSpPr>
        <p:spPr bwMode="auto">
          <a:ln>
            <a:round/>
            <a:headEnd/>
            <a:tailEnd/>
          </a:ln>
        </p:spPr>
        <p:txBody>
          <a:bodyPr/>
          <a:lstStyle/>
          <a:p>
            <a:fld id="{3D6ECFFF-5BBE-424F-AF23-D481C02E305F}" type="slidenum">
              <a:rPr lang="en-US" smtClean="0"/>
              <a:pPr/>
              <a:t>144</a:t>
            </a:fld>
            <a:endParaRPr lang="en-US"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mtClean="0"/>
              <a:t>Eyeblink Activity</a:t>
            </a:r>
          </a:p>
        </p:txBody>
      </p:sp>
      <p:pic>
        <p:nvPicPr>
          <p:cNvPr id="138243" name="Picture 5" descr="fig7">
            <a:hlinkClick r:id="rId3"/>
          </p:cNvPr>
          <p:cNvPicPr>
            <a:picLocks noGrp="1" noChangeAspect="1" noChangeArrowheads="1"/>
          </p:cNvPicPr>
          <p:nvPr>
            <p:ph sz="quarter" idx="1"/>
          </p:nvPr>
        </p:nvPicPr>
        <p:blipFill>
          <a:blip r:embed="rId4" cstate="print"/>
          <a:srcRect l="-7245" r="-7245"/>
          <a:stretch>
            <a:fillRect/>
          </a:stretch>
        </p:blipFill>
        <p:spPr>
          <a:xfrm>
            <a:off x="6400800" y="457200"/>
            <a:ext cx="2286000" cy="1344613"/>
          </a:xfrm>
        </p:spPr>
      </p:pic>
      <p:sp>
        <p:nvSpPr>
          <p:cNvPr id="138244" name="Rectangle 3"/>
          <p:cNvSpPr>
            <a:spLocks noGrp="1" noChangeArrowheads="1"/>
          </p:cNvSpPr>
          <p:nvPr>
            <p:ph sz="half" idx="4294967295"/>
          </p:nvPr>
        </p:nvSpPr>
        <p:spPr>
          <a:xfrm>
            <a:off x="5410200" y="2247900"/>
            <a:ext cx="3733800" cy="3886200"/>
          </a:xfrm>
        </p:spPr>
        <p:txBody>
          <a:bodyPr/>
          <a:lstStyle/>
          <a:p>
            <a:pPr lvl="1" eaLnBrk="1" hangingPunct="1">
              <a:lnSpc>
                <a:spcPct val="90000"/>
              </a:lnSpc>
            </a:pPr>
            <a:endParaRPr lang="en-US" smtClean="0">
              <a:solidFill>
                <a:srgbClr val="C00000"/>
              </a:solidFill>
            </a:endParaRPr>
          </a:p>
          <a:p>
            <a:pPr lvl="1" eaLnBrk="1" hangingPunct="1">
              <a:lnSpc>
                <a:spcPct val="90000"/>
              </a:lnSpc>
            </a:pPr>
            <a:endParaRPr lang="en-US" sz="1800" smtClean="0">
              <a:solidFill>
                <a:srgbClr val="C00000"/>
              </a:solidFill>
            </a:endParaRPr>
          </a:p>
        </p:txBody>
      </p:sp>
      <p:sp>
        <p:nvSpPr>
          <p:cNvPr id="138245" name="Text Placeholder 6"/>
          <p:cNvSpPr>
            <a:spLocks noGrp="1"/>
          </p:cNvSpPr>
          <p:nvPr>
            <p:ph type="body" idx="4294967295"/>
          </p:nvPr>
        </p:nvSpPr>
        <p:spPr>
          <a:xfrm>
            <a:off x="685800" y="1600200"/>
            <a:ext cx="7772400" cy="4419600"/>
          </a:xfrm>
        </p:spPr>
        <p:txBody>
          <a:bodyPr/>
          <a:lstStyle/>
          <a:p>
            <a:pPr eaLnBrk="1" hangingPunct="1">
              <a:lnSpc>
                <a:spcPct val="80000"/>
              </a:lnSpc>
            </a:pPr>
            <a:r>
              <a:rPr lang="en-US" sz="2800" smtClean="0"/>
              <a:t>Blink rate </a:t>
            </a:r>
          </a:p>
          <a:p>
            <a:pPr lvl="1" eaLnBrk="1" hangingPunct="1">
              <a:lnSpc>
                <a:spcPct val="80000"/>
              </a:lnSpc>
            </a:pPr>
            <a:r>
              <a:rPr lang="en-US" smtClean="0"/>
              <a:t>Shown relationship to visual workload in driving and flight environments</a:t>
            </a:r>
          </a:p>
          <a:p>
            <a:pPr lvl="1" eaLnBrk="1" hangingPunct="1">
              <a:lnSpc>
                <a:spcPct val="80000"/>
              </a:lnSpc>
            </a:pPr>
            <a:endParaRPr lang="en-US" sz="800" smtClean="0"/>
          </a:p>
          <a:p>
            <a:pPr lvl="1" eaLnBrk="1" hangingPunct="1">
              <a:lnSpc>
                <a:spcPct val="80000"/>
              </a:lnSpc>
            </a:pPr>
            <a:r>
              <a:rPr lang="en-US" smtClean="0"/>
              <a:t>Decreases under conditions of high workload </a:t>
            </a:r>
            <a:br>
              <a:rPr lang="en-US" smtClean="0"/>
            </a:br>
            <a:r>
              <a:rPr lang="en-US" smtClean="0"/>
              <a:t>(e.g. driving in city vs highway)</a:t>
            </a:r>
          </a:p>
          <a:p>
            <a:pPr lvl="1" eaLnBrk="1" hangingPunct="1">
              <a:lnSpc>
                <a:spcPct val="80000"/>
              </a:lnSpc>
            </a:pPr>
            <a:endParaRPr lang="en-US" sz="800" smtClean="0"/>
          </a:p>
          <a:p>
            <a:pPr lvl="1" eaLnBrk="1" hangingPunct="1">
              <a:lnSpc>
                <a:spcPct val="80000"/>
              </a:lnSpc>
            </a:pPr>
            <a:r>
              <a:rPr lang="en-US" smtClean="0"/>
              <a:t>Novice chopper pilots showed decreased in blink rates over time in flight. Expert pilots showed no changes during same flight.</a:t>
            </a:r>
          </a:p>
          <a:p>
            <a:pPr lvl="1" eaLnBrk="1" hangingPunct="1">
              <a:lnSpc>
                <a:spcPct val="80000"/>
              </a:lnSpc>
            </a:pPr>
            <a:endParaRPr lang="en-US" sz="800" smtClean="0"/>
          </a:p>
          <a:p>
            <a:pPr lvl="1" eaLnBrk="1" hangingPunct="1">
              <a:lnSpc>
                <a:spcPct val="80000"/>
              </a:lnSpc>
            </a:pPr>
            <a:r>
              <a:rPr lang="en-US" smtClean="0"/>
              <a:t>Lower blink rates found during weapons delivery cf pre-flights briefings.  Also in landing and bombing range segments of flights</a:t>
            </a:r>
          </a:p>
          <a:p>
            <a:pPr>
              <a:lnSpc>
                <a:spcPct val="90000"/>
              </a:lnSpc>
            </a:pPr>
            <a:endParaRPr lang="en-US" smtClean="0"/>
          </a:p>
        </p:txBody>
      </p:sp>
      <p:sp>
        <p:nvSpPr>
          <p:cNvPr id="138246" name="Slide Number Placeholder 5"/>
          <p:cNvSpPr>
            <a:spLocks noGrp="1"/>
          </p:cNvSpPr>
          <p:nvPr>
            <p:ph type="sldNum" sz="quarter" idx="12"/>
          </p:nvPr>
        </p:nvSpPr>
        <p:spPr bwMode="auto">
          <a:ln>
            <a:round/>
            <a:headEnd/>
            <a:tailEnd/>
          </a:ln>
        </p:spPr>
        <p:txBody>
          <a:bodyPr/>
          <a:lstStyle/>
          <a:p>
            <a:fld id="{3BB517DF-862D-4754-A646-95CD44801B34}" type="slidenum">
              <a:rPr lang="en-US" smtClean="0"/>
              <a:pPr/>
              <a:t>145</a:t>
            </a:fld>
            <a:endParaRPr lang="en-US"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4"/>
          <p:cNvSpPr>
            <a:spLocks noGrp="1"/>
          </p:cNvSpPr>
          <p:nvPr>
            <p:ph type="title"/>
          </p:nvPr>
        </p:nvSpPr>
        <p:spPr/>
        <p:txBody>
          <a:bodyPr/>
          <a:lstStyle/>
          <a:p>
            <a:r>
              <a:rPr lang="en-US" smtClean="0"/>
              <a:t>Blink Patterns</a:t>
            </a:r>
          </a:p>
        </p:txBody>
      </p:sp>
      <p:sp>
        <p:nvSpPr>
          <p:cNvPr id="139267" name="Rectangle 3"/>
          <p:cNvSpPr>
            <a:spLocks noGrp="1" noChangeArrowheads="1"/>
          </p:cNvSpPr>
          <p:nvPr>
            <p:ph sz="quarter" idx="1"/>
          </p:nvPr>
        </p:nvSpPr>
        <p:spPr>
          <a:xfrm>
            <a:off x="914400" y="1524000"/>
            <a:ext cx="7772400" cy="4572000"/>
          </a:xfrm>
        </p:spPr>
        <p:txBody>
          <a:bodyPr/>
          <a:lstStyle/>
          <a:p>
            <a:r>
              <a:rPr lang="en-US" smtClean="0"/>
              <a:t>Blink duration (closure duration)</a:t>
            </a:r>
          </a:p>
          <a:p>
            <a:pPr lvl="1"/>
            <a:r>
              <a:rPr lang="en-US" smtClean="0"/>
              <a:t>Decrease during increased visual attention demand</a:t>
            </a:r>
          </a:p>
          <a:p>
            <a:pPr lvl="1"/>
            <a:r>
              <a:rPr lang="en-US" smtClean="0"/>
              <a:t>When fatigued, operator’s blink duration increase (close their eyes longer per blink)</a:t>
            </a:r>
          </a:p>
          <a:p>
            <a:pPr lvl="1"/>
            <a:endParaRPr lang="en-US" smtClean="0"/>
          </a:p>
          <a:p>
            <a:r>
              <a:rPr lang="en-US" smtClean="0"/>
              <a:t>Blink rate and duration sensitive for measuring visual input load (or visual information processing demand), but not for auditory or cognitive workload.</a:t>
            </a:r>
          </a:p>
          <a:p>
            <a:pPr lvl="1"/>
            <a:endParaRPr lang="en-US" smtClean="0"/>
          </a:p>
        </p:txBody>
      </p:sp>
      <p:pic>
        <p:nvPicPr>
          <p:cNvPr id="139268" name="Picture 6" descr="fig7">
            <a:hlinkClick r:id="rId3"/>
          </p:cNvPr>
          <p:cNvPicPr>
            <a:picLocks noChangeAspect="1" noChangeArrowheads="1"/>
          </p:cNvPicPr>
          <p:nvPr/>
        </p:nvPicPr>
        <p:blipFill>
          <a:blip r:embed="rId4" cstate="print"/>
          <a:srcRect/>
          <a:stretch>
            <a:fillRect/>
          </a:stretch>
        </p:blipFill>
        <p:spPr bwMode="auto">
          <a:xfrm>
            <a:off x="6858000" y="304800"/>
            <a:ext cx="1244600" cy="838200"/>
          </a:xfrm>
          <a:prstGeom prst="rect">
            <a:avLst/>
          </a:prstGeom>
          <a:noFill/>
          <a:ln w="9525">
            <a:noFill/>
            <a:miter lim="800000"/>
            <a:headEnd/>
            <a:tailEnd/>
          </a:ln>
        </p:spPr>
      </p:pic>
      <p:sp>
        <p:nvSpPr>
          <p:cNvPr id="139269" name="Slide Number Placeholder 4"/>
          <p:cNvSpPr>
            <a:spLocks noGrp="1"/>
          </p:cNvSpPr>
          <p:nvPr>
            <p:ph type="sldNum" sz="quarter" idx="12"/>
          </p:nvPr>
        </p:nvSpPr>
        <p:spPr bwMode="auto">
          <a:ln>
            <a:round/>
            <a:headEnd/>
            <a:tailEnd/>
          </a:ln>
        </p:spPr>
        <p:txBody>
          <a:bodyPr/>
          <a:lstStyle/>
          <a:p>
            <a:fld id="{959C4EDE-14E4-4B83-8620-4C6C3F342F46}" type="slidenum">
              <a:rPr lang="en-US" smtClean="0"/>
              <a:pPr/>
              <a:t>146</a:t>
            </a:fld>
            <a:endParaRPr lang="en-US" smtClean="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smtClean="0"/>
              <a:t>Pschophysiological Measurements</a:t>
            </a:r>
          </a:p>
        </p:txBody>
      </p:sp>
      <p:sp>
        <p:nvSpPr>
          <p:cNvPr id="140291" name="Rectangle 3"/>
          <p:cNvSpPr>
            <a:spLocks noGrp="1" noChangeArrowheads="1"/>
          </p:cNvSpPr>
          <p:nvPr>
            <p:ph sz="quarter" idx="1"/>
          </p:nvPr>
        </p:nvSpPr>
        <p:spPr>
          <a:xfrm>
            <a:off x="914400" y="1447800"/>
            <a:ext cx="7772400" cy="2895600"/>
          </a:xfrm>
        </p:spPr>
        <p:txBody>
          <a:bodyPr/>
          <a:lstStyle/>
          <a:p>
            <a:r>
              <a:rPr lang="en-US" sz="3200" smtClean="0"/>
              <a:t>Costs</a:t>
            </a:r>
          </a:p>
          <a:p>
            <a:pPr lvl="1"/>
            <a:r>
              <a:rPr lang="en-US" sz="3200" smtClean="0"/>
              <a:t>Physically obtrusive – leads, wires.</a:t>
            </a:r>
          </a:p>
          <a:p>
            <a:pPr lvl="1"/>
            <a:r>
              <a:rPr lang="en-US" sz="3200" smtClean="0"/>
              <a:t>Expensive - Need specialized equipment</a:t>
            </a:r>
          </a:p>
          <a:p>
            <a:pPr lvl="1"/>
            <a:r>
              <a:rPr lang="en-US" sz="3200" smtClean="0"/>
              <a:t>Not easy to analyze data: need technical expertise</a:t>
            </a:r>
          </a:p>
          <a:p>
            <a:pPr lvl="1"/>
            <a:endParaRPr lang="en-US" smtClean="0"/>
          </a:p>
        </p:txBody>
      </p:sp>
      <p:sp>
        <p:nvSpPr>
          <p:cNvPr id="140292" name="Slide Number Placeholder 3"/>
          <p:cNvSpPr>
            <a:spLocks noGrp="1"/>
          </p:cNvSpPr>
          <p:nvPr>
            <p:ph type="sldNum" sz="quarter" idx="12"/>
          </p:nvPr>
        </p:nvSpPr>
        <p:spPr bwMode="auto">
          <a:ln>
            <a:round/>
            <a:headEnd/>
            <a:tailEnd/>
          </a:ln>
        </p:spPr>
        <p:txBody>
          <a:bodyPr/>
          <a:lstStyle/>
          <a:p>
            <a:fld id="{9ACAE63C-CFA4-44F4-8D27-66FAD274B9BC}" type="slidenum">
              <a:rPr lang="en-US" smtClean="0"/>
              <a:pPr/>
              <a:t>147</a:t>
            </a:fld>
            <a:endParaRPr lang="en-US"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Title 1"/>
          <p:cNvSpPr>
            <a:spLocks noGrp="1"/>
          </p:cNvSpPr>
          <p:nvPr>
            <p:ph type="title"/>
          </p:nvPr>
        </p:nvSpPr>
        <p:spPr>
          <a:xfrm>
            <a:off x="6934200" y="381000"/>
            <a:ext cx="1600200" cy="1706563"/>
          </a:xfrm>
          <a:ln w="57150">
            <a:solidFill>
              <a:schemeClr val="tx1"/>
            </a:solidFill>
          </a:ln>
        </p:spPr>
        <p:txBody>
          <a:bodyPr/>
          <a:lstStyle/>
          <a:p>
            <a:r>
              <a:rPr lang="en-US" sz="3200" b="1" smtClean="0"/>
              <a:t>H</a:t>
            </a:r>
            <a:r>
              <a:rPr lang="en-US" sz="2000" smtClean="0"/>
              <a:t>uman</a:t>
            </a:r>
            <a:br>
              <a:rPr lang="en-US" sz="2000" smtClean="0"/>
            </a:br>
            <a:r>
              <a:rPr lang="en-US" sz="3200" b="1" smtClean="0"/>
              <a:t>E</a:t>
            </a:r>
            <a:r>
              <a:rPr lang="en-US" sz="2000" smtClean="0"/>
              <a:t>rror</a:t>
            </a:r>
            <a:br>
              <a:rPr lang="en-US" sz="2000" smtClean="0"/>
            </a:br>
            <a:r>
              <a:rPr lang="en-US" sz="3200" b="1" smtClean="0"/>
              <a:t>R</a:t>
            </a:r>
            <a:r>
              <a:rPr lang="en-US" sz="2000" smtClean="0"/>
              <a:t>eduction</a:t>
            </a:r>
          </a:p>
        </p:txBody>
      </p:sp>
      <p:sp>
        <p:nvSpPr>
          <p:cNvPr id="141315" name="Content Placeholder 2"/>
          <p:cNvSpPr>
            <a:spLocks noGrp="1"/>
          </p:cNvSpPr>
          <p:nvPr>
            <p:ph sz="quarter" idx="1"/>
          </p:nvPr>
        </p:nvSpPr>
        <p:spPr>
          <a:xfrm>
            <a:off x="685800" y="1905000"/>
            <a:ext cx="8229600" cy="3962400"/>
          </a:xfrm>
        </p:spPr>
        <p:txBody>
          <a:bodyPr/>
          <a:lstStyle/>
          <a:p>
            <a:r>
              <a:rPr lang="en-US" smtClean="0"/>
              <a:t>Carry out cognitive task analysis</a:t>
            </a:r>
          </a:p>
          <a:p>
            <a:r>
              <a:rPr lang="en-US" smtClean="0"/>
              <a:t>Eliminate / delegate secondary tasks</a:t>
            </a:r>
          </a:p>
          <a:p>
            <a:r>
              <a:rPr lang="en-US" smtClean="0"/>
              <a:t>Use all available resources – Crew Resource Management</a:t>
            </a:r>
          </a:p>
          <a:p>
            <a:r>
              <a:rPr lang="en-US" smtClean="0"/>
              <a:t>Provide sufficient warning</a:t>
            </a:r>
          </a:p>
          <a:p>
            <a:r>
              <a:rPr lang="en-US" smtClean="0"/>
              <a:t>Prepare appropriate tools</a:t>
            </a:r>
          </a:p>
          <a:p>
            <a:pPr lvl="1"/>
            <a:r>
              <a:rPr lang="en-US" smtClean="0"/>
              <a:t>Charts, tables, memory aids</a:t>
            </a:r>
          </a:p>
          <a:p>
            <a:r>
              <a:rPr lang="en-US" smtClean="0"/>
              <a:t>Provide scenario based training</a:t>
            </a:r>
          </a:p>
          <a:p>
            <a:r>
              <a:rPr lang="en-US" smtClean="0"/>
              <a:t>Provide simulator based training</a:t>
            </a:r>
          </a:p>
        </p:txBody>
      </p:sp>
      <p:sp>
        <p:nvSpPr>
          <p:cNvPr id="141316" name="Slide Number Placeholder 4"/>
          <p:cNvSpPr>
            <a:spLocks noGrp="1"/>
          </p:cNvSpPr>
          <p:nvPr>
            <p:ph type="sldNum" sz="quarter" idx="12"/>
          </p:nvPr>
        </p:nvSpPr>
        <p:spPr bwMode="auto">
          <a:ln>
            <a:round/>
            <a:headEnd/>
            <a:tailEnd/>
          </a:ln>
        </p:spPr>
        <p:txBody>
          <a:bodyPr/>
          <a:lstStyle/>
          <a:p>
            <a:fld id="{2ED157B4-425E-4B14-83F1-A865179A30D4}" type="slidenum">
              <a:rPr lang="en-US" smtClean="0"/>
              <a:pPr/>
              <a:t>148</a:t>
            </a:fld>
            <a:endParaRPr lang="en-US" smtClean="0"/>
          </a:p>
        </p:txBody>
      </p:sp>
      <p:sp>
        <p:nvSpPr>
          <p:cNvPr id="141317" name="TextBox 3"/>
          <p:cNvSpPr txBox="1">
            <a:spLocks noChangeArrowheads="1"/>
          </p:cNvSpPr>
          <p:nvPr/>
        </p:nvSpPr>
        <p:spPr bwMode="auto">
          <a:xfrm>
            <a:off x="533400" y="381000"/>
            <a:ext cx="5410200" cy="584200"/>
          </a:xfrm>
          <a:prstGeom prst="rect">
            <a:avLst/>
          </a:prstGeom>
          <a:noFill/>
          <a:ln w="9525">
            <a:noFill/>
            <a:miter lim="800000"/>
            <a:headEnd/>
            <a:tailEnd/>
          </a:ln>
        </p:spPr>
        <p:txBody>
          <a:bodyPr>
            <a:spAutoFit/>
          </a:bodyPr>
          <a:lstStyle/>
          <a:p>
            <a:r>
              <a:rPr lang="en-US" sz="3200" b="1"/>
              <a:t>Mental Workload Planning</a:t>
            </a:r>
          </a:p>
        </p:txBody>
      </p:sp>
      <p:cxnSp>
        <p:nvCxnSpPr>
          <p:cNvPr id="9" name="Straight Connector 8"/>
          <p:cNvCxnSpPr>
            <a:cxnSpLocks noChangeShapeType="1"/>
          </p:cNvCxnSpPr>
          <p:nvPr/>
        </p:nvCxnSpPr>
        <p:spPr bwMode="auto">
          <a:xfrm>
            <a:off x="685800" y="1143000"/>
            <a:ext cx="56388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Title 1"/>
          <p:cNvSpPr>
            <a:spLocks noGrp="1"/>
          </p:cNvSpPr>
          <p:nvPr>
            <p:ph type="title"/>
          </p:nvPr>
        </p:nvSpPr>
        <p:spPr>
          <a:xfrm>
            <a:off x="533400" y="274638"/>
            <a:ext cx="5181600" cy="639762"/>
          </a:xfrm>
        </p:spPr>
        <p:txBody>
          <a:bodyPr/>
          <a:lstStyle/>
          <a:p>
            <a:r>
              <a:rPr lang="en-US" sz="3200" b="1" smtClean="0"/>
              <a:t>Reduce Mental Workload</a:t>
            </a:r>
          </a:p>
        </p:txBody>
      </p:sp>
      <p:sp>
        <p:nvSpPr>
          <p:cNvPr id="142339" name="Content Placeholder 2"/>
          <p:cNvSpPr>
            <a:spLocks noGrp="1"/>
          </p:cNvSpPr>
          <p:nvPr>
            <p:ph sz="quarter" idx="1"/>
          </p:nvPr>
        </p:nvSpPr>
        <p:spPr>
          <a:xfrm>
            <a:off x="457200" y="2057400"/>
            <a:ext cx="8305800" cy="4572000"/>
          </a:xfrm>
        </p:spPr>
        <p:txBody>
          <a:bodyPr/>
          <a:lstStyle/>
          <a:p>
            <a:r>
              <a:rPr lang="en-US" smtClean="0"/>
              <a:t>Mental Workload = (Information x Stress) / (Time * Experience)</a:t>
            </a:r>
          </a:p>
          <a:p>
            <a:pPr lvl="1"/>
            <a:r>
              <a:rPr lang="en-US" smtClean="0"/>
              <a:t>Information load – Present / select only pertinent and timely information, reduce the need for calculations, reduce the operational memory load, clarify response options</a:t>
            </a:r>
          </a:p>
          <a:p>
            <a:pPr lvl="2"/>
            <a:r>
              <a:rPr lang="en-US" smtClean="0"/>
              <a:t>Allocate duties among operations team</a:t>
            </a:r>
          </a:p>
          <a:p>
            <a:pPr lvl="1"/>
            <a:r>
              <a:rPr lang="en-US" smtClean="0"/>
              <a:t>Stress – Implement redundancy and mitigation procedures to prevent or reduce the severity of an unwanted outcome</a:t>
            </a:r>
          </a:p>
          <a:p>
            <a:pPr lvl="1"/>
            <a:r>
              <a:rPr lang="en-US" smtClean="0"/>
              <a:t>Time – Increase the time available for information handling, plan ahead, use checklists / procedures to manage decision processes</a:t>
            </a:r>
          </a:p>
          <a:p>
            <a:pPr lvl="1"/>
            <a:r>
              <a:rPr lang="en-US" smtClean="0"/>
              <a:t>Experience – provide part, scenario and team based training</a:t>
            </a:r>
          </a:p>
        </p:txBody>
      </p:sp>
      <p:sp>
        <p:nvSpPr>
          <p:cNvPr id="142340" name="Slide Number Placeholder 4"/>
          <p:cNvSpPr>
            <a:spLocks noGrp="1"/>
          </p:cNvSpPr>
          <p:nvPr>
            <p:ph type="sldNum" sz="quarter" idx="12"/>
          </p:nvPr>
        </p:nvSpPr>
        <p:spPr bwMode="auto">
          <a:ln>
            <a:round/>
            <a:headEnd/>
            <a:tailEnd/>
          </a:ln>
        </p:spPr>
        <p:txBody>
          <a:bodyPr/>
          <a:lstStyle/>
          <a:p>
            <a:fld id="{FE11199E-21A7-41B2-B244-66D53A2A79A1}" type="slidenum">
              <a:rPr lang="en-US" smtClean="0"/>
              <a:pPr/>
              <a:t>149</a:t>
            </a:fld>
            <a:endParaRPr lang="en-US" smtClean="0"/>
          </a:p>
        </p:txBody>
      </p:sp>
      <p:sp>
        <p:nvSpPr>
          <p:cNvPr id="8" name="Title 1"/>
          <p:cNvSpPr txBox="1">
            <a:spLocks/>
          </p:cNvSpPr>
          <p:nvPr/>
        </p:nvSpPr>
        <p:spPr bwMode="auto">
          <a:xfrm>
            <a:off x="7315200" y="381000"/>
            <a:ext cx="1219200" cy="1371600"/>
          </a:xfrm>
          <a:prstGeom prst="rect">
            <a:avLst/>
          </a:prstGeom>
          <a:noFill/>
          <a:ln w="57150">
            <a:solidFill>
              <a:schemeClr val="tx1"/>
            </a:solidFill>
            <a:miter lim="800000"/>
            <a:headEnd/>
            <a:tailEnd/>
          </a:ln>
        </p:spPr>
        <p:txBody>
          <a:bodyPr bIns="91440" anchor="b"/>
          <a:lstStyle/>
          <a:p>
            <a:pPr eaLnBrk="0" hangingPunct="0">
              <a:defRPr/>
            </a:pPr>
            <a:r>
              <a:rPr lang="en-US" sz="2400" b="1">
                <a:solidFill>
                  <a:schemeClr val="tx2"/>
                </a:solidFill>
                <a:latin typeface="+mj-lt"/>
                <a:ea typeface="+mj-ea"/>
                <a:cs typeface="+mj-cs"/>
              </a:rPr>
              <a:t>H</a:t>
            </a:r>
            <a:r>
              <a:rPr lang="en-US" sz="1600">
                <a:solidFill>
                  <a:schemeClr val="tx2"/>
                </a:solidFill>
                <a:latin typeface="+mj-lt"/>
                <a:ea typeface="+mj-ea"/>
                <a:cs typeface="+mj-cs"/>
              </a:rPr>
              <a:t>uman</a:t>
            </a:r>
            <a:br>
              <a:rPr lang="en-US" sz="1600">
                <a:solidFill>
                  <a:schemeClr val="tx2"/>
                </a:solidFill>
                <a:latin typeface="+mj-lt"/>
                <a:ea typeface="+mj-ea"/>
                <a:cs typeface="+mj-cs"/>
              </a:rPr>
            </a:br>
            <a:r>
              <a:rPr lang="en-US" sz="2400" b="1">
                <a:solidFill>
                  <a:schemeClr val="tx2"/>
                </a:solidFill>
                <a:latin typeface="+mj-lt"/>
                <a:ea typeface="+mj-ea"/>
                <a:cs typeface="+mj-cs"/>
              </a:rPr>
              <a:t>E</a:t>
            </a:r>
            <a:r>
              <a:rPr lang="en-US" sz="1600">
                <a:solidFill>
                  <a:schemeClr val="tx2"/>
                </a:solidFill>
                <a:latin typeface="+mj-lt"/>
                <a:ea typeface="+mj-ea"/>
                <a:cs typeface="+mj-cs"/>
              </a:rPr>
              <a:t>rror</a:t>
            </a:r>
            <a:br>
              <a:rPr lang="en-US" sz="1600">
                <a:solidFill>
                  <a:schemeClr val="tx2"/>
                </a:solidFill>
                <a:latin typeface="+mj-lt"/>
                <a:ea typeface="+mj-ea"/>
                <a:cs typeface="+mj-cs"/>
              </a:rPr>
            </a:br>
            <a:r>
              <a:rPr lang="en-US" sz="2400" b="1">
                <a:solidFill>
                  <a:schemeClr val="tx2"/>
                </a:solidFill>
                <a:latin typeface="+mj-lt"/>
                <a:ea typeface="+mj-ea"/>
                <a:cs typeface="+mj-cs"/>
              </a:rPr>
              <a:t>R</a:t>
            </a:r>
            <a:r>
              <a:rPr lang="en-US" sz="1600">
                <a:solidFill>
                  <a:schemeClr val="tx2"/>
                </a:solidFill>
                <a:latin typeface="+mj-lt"/>
                <a:ea typeface="+mj-ea"/>
                <a:cs typeface="+mj-cs"/>
              </a:rPr>
              <a:t>eduction</a:t>
            </a:r>
            <a:endParaRPr lang="en-US" sz="1600" dirty="0">
              <a:solidFill>
                <a:schemeClr val="tx2"/>
              </a:solidFill>
              <a:latin typeface="+mj-lt"/>
              <a:ea typeface="+mj-ea"/>
              <a:cs typeface="+mj-cs"/>
            </a:endParaRPr>
          </a:p>
        </p:txBody>
      </p:sp>
      <p:cxnSp>
        <p:nvCxnSpPr>
          <p:cNvPr id="6" name="Straight Connector 5"/>
          <p:cNvCxnSpPr>
            <a:cxnSpLocks noChangeShapeType="1"/>
          </p:cNvCxnSpPr>
          <p:nvPr/>
        </p:nvCxnSpPr>
        <p:spPr bwMode="auto">
          <a:xfrm>
            <a:off x="685800" y="1143000"/>
            <a:ext cx="56388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idx="1"/>
          </p:nvPr>
        </p:nvSpPr>
        <p:spPr>
          <a:xfrm>
            <a:off x="68263" y="66675"/>
            <a:ext cx="9001125" cy="4581525"/>
          </a:xfrm>
        </p:spPr>
      </p:sp>
      <p:sp>
        <p:nvSpPr>
          <p:cNvPr id="181251" name="Slide Number Placeholder 3"/>
          <p:cNvSpPr>
            <a:spLocks noGrp="1"/>
          </p:cNvSpPr>
          <p:nvPr>
            <p:ph type="sldNum" sz="quarter" idx="12"/>
          </p:nvPr>
        </p:nvSpPr>
        <p:spPr bwMode="auto">
          <a:ln>
            <a:round/>
            <a:headEnd/>
            <a:tailEnd/>
          </a:ln>
        </p:spPr>
        <p:txBody>
          <a:bodyPr/>
          <a:lstStyle/>
          <a:p>
            <a:fld id="{E4D8BD07-69B7-4C3F-A2AF-63C29429D57C}" type="slidenum">
              <a:rPr lang="en-US" smtClean="0"/>
              <a:pPr/>
              <a:t>15</a:t>
            </a:fld>
            <a:endParaRPr lang="en-US" smtClean="0"/>
          </a:p>
        </p:txBody>
      </p:sp>
      <p:pic>
        <p:nvPicPr>
          <p:cNvPr id="181252" name="Picture 2" descr="s109e5685"/>
          <p:cNvPicPr>
            <a:picLocks noChangeAspect="1" noChangeArrowheads="1"/>
          </p:cNvPicPr>
          <p:nvPr/>
        </p:nvPicPr>
        <p:blipFill>
          <a:blip r:embed="rId3" cstate="print"/>
          <a:srcRect/>
          <a:stretch>
            <a:fillRect/>
          </a:stretch>
        </p:blipFill>
        <p:spPr bwMode="auto">
          <a:xfrm>
            <a:off x="4953000" y="3048000"/>
            <a:ext cx="3868738" cy="3352800"/>
          </a:xfrm>
          <a:prstGeom prst="rect">
            <a:avLst/>
          </a:prstGeom>
          <a:noFill/>
          <a:ln w="9525">
            <a:noFill/>
            <a:miter lim="800000"/>
            <a:headEnd/>
            <a:tailEnd/>
          </a:ln>
        </p:spPr>
      </p:pic>
      <p:pic>
        <p:nvPicPr>
          <p:cNvPr id="181253" name="Picture 4" descr="s109e5401"/>
          <p:cNvPicPr>
            <a:picLocks noChangeAspect="1" noChangeArrowheads="1"/>
          </p:cNvPicPr>
          <p:nvPr/>
        </p:nvPicPr>
        <p:blipFill>
          <a:blip r:embed="rId4" cstate="print"/>
          <a:srcRect b="2469"/>
          <a:stretch>
            <a:fillRect/>
          </a:stretch>
        </p:blipFill>
        <p:spPr bwMode="auto">
          <a:xfrm>
            <a:off x="228600" y="2057400"/>
            <a:ext cx="4476750" cy="2971800"/>
          </a:xfrm>
          <a:prstGeom prst="rect">
            <a:avLst/>
          </a:prstGeom>
          <a:noFill/>
          <a:ln w="9525">
            <a:noFill/>
            <a:miter lim="800000"/>
            <a:headEnd/>
            <a:tailEnd/>
          </a:ln>
        </p:spPr>
      </p:pic>
      <p:sp>
        <p:nvSpPr>
          <p:cNvPr id="181254" name="TextBox 5"/>
          <p:cNvSpPr txBox="1">
            <a:spLocks noChangeArrowheads="1"/>
          </p:cNvSpPr>
          <p:nvPr/>
        </p:nvSpPr>
        <p:spPr bwMode="auto">
          <a:xfrm>
            <a:off x="762000" y="533400"/>
            <a:ext cx="7467600" cy="1570038"/>
          </a:xfrm>
          <a:prstGeom prst="rect">
            <a:avLst/>
          </a:prstGeom>
          <a:noFill/>
          <a:ln w="9525">
            <a:noFill/>
            <a:miter lim="800000"/>
            <a:headEnd/>
            <a:tailEnd/>
          </a:ln>
        </p:spPr>
        <p:txBody>
          <a:bodyPr>
            <a:spAutoFit/>
          </a:bodyPr>
          <a:lstStyle/>
          <a:p>
            <a:pPr algn="r"/>
            <a:r>
              <a:rPr lang="en-US" sz="3200" b="1"/>
              <a:t>Controlling a 6 Degree of Freedom Robotic arm on the Space Shuttle</a:t>
            </a:r>
          </a:p>
          <a:p>
            <a:pPr lvl="1" algn="r"/>
            <a:r>
              <a:rPr lang="en-US" sz="3200" b="1"/>
              <a:t>- difficult!</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smtClean="0"/>
              <a:t>Situation Awareness</a:t>
            </a:r>
          </a:p>
        </p:txBody>
      </p:sp>
      <p:sp>
        <p:nvSpPr>
          <p:cNvPr id="143363" name="Content Placeholder 2"/>
          <p:cNvSpPr>
            <a:spLocks noGrp="1"/>
          </p:cNvSpPr>
          <p:nvPr>
            <p:ph sz="quarter" idx="1"/>
          </p:nvPr>
        </p:nvSpPr>
        <p:spPr/>
        <p:txBody>
          <a:bodyPr/>
          <a:lstStyle/>
          <a:p>
            <a:r>
              <a:rPr lang="en-US" sz="3200" smtClean="0"/>
              <a:t>Situation Awareness is the capacity to COMPREHEND, ASSESS and PROJECT information in order to CONTROL a situation in a TIMELY manner.</a:t>
            </a:r>
          </a:p>
          <a:p>
            <a:r>
              <a:rPr lang="en-US" sz="3200" smtClean="0"/>
              <a:t>Situation awareness is a characteristic of individual or a team and is aided by appropriate use of technology and training</a:t>
            </a:r>
          </a:p>
        </p:txBody>
      </p:sp>
      <p:sp>
        <p:nvSpPr>
          <p:cNvPr id="143364" name="Slide Number Placeholder 3"/>
          <p:cNvSpPr>
            <a:spLocks noGrp="1"/>
          </p:cNvSpPr>
          <p:nvPr>
            <p:ph type="sldNum" sz="quarter" idx="12"/>
          </p:nvPr>
        </p:nvSpPr>
        <p:spPr bwMode="auto">
          <a:ln>
            <a:round/>
            <a:headEnd/>
            <a:tailEnd/>
          </a:ln>
        </p:spPr>
        <p:txBody>
          <a:bodyPr/>
          <a:lstStyle/>
          <a:p>
            <a:fld id="{C2F07EDE-733C-42C8-BC96-AF4CA0E09C3B}" type="slidenum">
              <a:rPr lang="en-US" smtClean="0"/>
              <a:pPr/>
              <a:t>150</a:t>
            </a:fld>
            <a:endParaRPr lang="en-US"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Title 1"/>
          <p:cNvSpPr>
            <a:spLocks noGrp="1"/>
          </p:cNvSpPr>
          <p:nvPr>
            <p:ph type="title"/>
          </p:nvPr>
        </p:nvSpPr>
        <p:spPr>
          <a:xfrm>
            <a:off x="914400" y="274638"/>
            <a:ext cx="7772400" cy="487362"/>
          </a:xfrm>
        </p:spPr>
        <p:txBody>
          <a:bodyPr/>
          <a:lstStyle/>
          <a:p>
            <a:r>
              <a:rPr lang="en-US" sz="2800" b="1" smtClean="0"/>
              <a:t>SART – Situation Awareness Rating Technique</a:t>
            </a:r>
          </a:p>
        </p:txBody>
      </p:sp>
      <p:sp>
        <p:nvSpPr>
          <p:cNvPr id="144387" name="Slide Number Placeholder 3"/>
          <p:cNvSpPr>
            <a:spLocks noGrp="1"/>
          </p:cNvSpPr>
          <p:nvPr>
            <p:ph type="sldNum" sz="quarter" idx="12"/>
          </p:nvPr>
        </p:nvSpPr>
        <p:spPr bwMode="auto">
          <a:ln>
            <a:round/>
            <a:headEnd/>
            <a:tailEnd/>
          </a:ln>
        </p:spPr>
        <p:txBody>
          <a:bodyPr/>
          <a:lstStyle/>
          <a:p>
            <a:fld id="{F4328671-59FA-4E33-B252-3E4DCB94E75B}" type="slidenum">
              <a:rPr lang="en-US" smtClean="0"/>
              <a:pPr/>
              <a:t>151</a:t>
            </a:fld>
            <a:endParaRPr lang="en-US" smtClean="0"/>
          </a:p>
        </p:txBody>
      </p:sp>
      <p:graphicFrame>
        <p:nvGraphicFramePr>
          <p:cNvPr id="5" name="Table 4"/>
          <p:cNvGraphicFramePr>
            <a:graphicFrameLocks noGrp="1"/>
          </p:cNvGraphicFramePr>
          <p:nvPr/>
        </p:nvGraphicFramePr>
        <p:xfrm>
          <a:off x="304800" y="1397000"/>
          <a:ext cx="8458200" cy="3566160"/>
        </p:xfrm>
        <a:graphic>
          <a:graphicData uri="http://schemas.openxmlformats.org/drawingml/2006/table">
            <a:tbl>
              <a:tblPr/>
              <a:tblGrid>
                <a:gridCol w="1862138"/>
                <a:gridCol w="2252662"/>
                <a:gridCol w="3100388"/>
                <a:gridCol w="1243012"/>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Perpetua" charset="0"/>
                          <a:ea typeface="ＭＳ Ｐゴシック" charset="-128"/>
                        </a:rPr>
                        <a:t>Demand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Instability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erpetua" charset="0"/>
                          <a:ea typeface="ＭＳ Ｐゴシック" charset="-128"/>
                        </a:rPr>
                        <a:t>Sudden situation changes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Variability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erpetua" charset="0"/>
                          <a:ea typeface="ＭＳ Ｐゴシック" charset="-128"/>
                        </a:rPr>
                        <a:t>Number of changing variables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Complexity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erpetua" charset="0"/>
                          <a:ea typeface="ＭＳ Ｐゴシック" charset="-128"/>
                        </a:rPr>
                        <a:t>Situation complexity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Perpetua" charset="0"/>
                          <a:ea typeface="ＭＳ Ｐゴシック" charset="-128"/>
                        </a:rPr>
                        <a:t>Supply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Arousal, Concentration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erpetua" charset="0"/>
                          <a:ea typeface="ＭＳ Ｐゴシック" charset="-128"/>
                        </a:rPr>
                        <a:t>Readiness, expectation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Spare Mental Capacity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erpetua" charset="0"/>
                          <a:ea typeface="ＭＳ Ｐゴシック" charset="-128"/>
                        </a:rPr>
                        <a:t>Capacity for new variables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Divided Attention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erpetua" charset="0"/>
                          <a:ea typeface="ＭＳ Ｐゴシック" charset="-128"/>
                        </a:rPr>
                        <a:t>Rate / amount of attention switching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Perpetua" charset="0"/>
                          <a:ea typeface="ＭＳ Ｐゴシック" charset="-128"/>
                        </a:rPr>
                        <a:t>Understanding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Information Quantity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erpetua" charset="0"/>
                          <a:ea typeface="ＭＳ Ｐゴシック" charset="-128"/>
                        </a:rPr>
                        <a:t>Information received and understood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Information Quality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erpetua" charset="0"/>
                          <a:ea typeface="ＭＳ Ｐゴシック" charset="-128"/>
                        </a:rPr>
                        <a:t>Reliability of information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Familiarity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erpetua" charset="0"/>
                          <a:ea typeface="ＭＳ Ｐゴシック" charset="-128"/>
                        </a:rPr>
                        <a:t>Experience with similar situations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4440" name="TextBox 5"/>
          <p:cNvSpPr txBox="1">
            <a:spLocks noChangeArrowheads="1"/>
          </p:cNvSpPr>
          <p:nvPr/>
        </p:nvSpPr>
        <p:spPr bwMode="auto">
          <a:xfrm>
            <a:off x="609600" y="5181600"/>
            <a:ext cx="7239000" cy="923925"/>
          </a:xfrm>
          <a:prstGeom prst="rect">
            <a:avLst/>
          </a:prstGeom>
          <a:noFill/>
          <a:ln w="9525">
            <a:noFill/>
            <a:miter lim="800000"/>
            <a:headEnd/>
            <a:tailEnd/>
          </a:ln>
        </p:spPr>
        <p:txBody>
          <a:bodyPr>
            <a:spAutoFit/>
          </a:bodyPr>
          <a:lstStyle/>
          <a:p>
            <a:r>
              <a:rPr lang="en-US"/>
              <a:t>Taylor (1990)</a:t>
            </a:r>
          </a:p>
          <a:p>
            <a:r>
              <a:rPr lang="en-US"/>
              <a:t>Subjective method</a:t>
            </a:r>
          </a:p>
          <a:p>
            <a:r>
              <a:rPr lang="en-US"/>
              <a:t>Shows good diagnosticity in Rule and Knowledge based activities</a:t>
            </a:r>
          </a:p>
        </p:txBody>
      </p:sp>
      <p:cxnSp>
        <p:nvCxnSpPr>
          <p:cNvPr id="6" name="Straight Connector 5"/>
          <p:cNvCxnSpPr>
            <a:cxnSpLocks noChangeShapeType="1"/>
          </p:cNvCxnSpPr>
          <p:nvPr/>
        </p:nvCxnSpPr>
        <p:spPr bwMode="auto">
          <a:xfrm>
            <a:off x="685800" y="762000"/>
            <a:ext cx="80010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pPr algn="ctr"/>
            <a:r>
              <a:rPr lang="en-US" sz="2800" smtClean="0"/>
              <a:t>Situation Awareness Global Assessment Technique</a:t>
            </a:r>
            <a:br>
              <a:rPr lang="en-US" sz="2800" smtClean="0"/>
            </a:br>
            <a:r>
              <a:rPr lang="en-US" sz="2800" smtClean="0"/>
              <a:t>(SAGAT)</a:t>
            </a:r>
          </a:p>
        </p:txBody>
      </p:sp>
      <p:sp>
        <p:nvSpPr>
          <p:cNvPr id="145411" name="Content Placeholder 2"/>
          <p:cNvSpPr>
            <a:spLocks noGrp="1"/>
          </p:cNvSpPr>
          <p:nvPr>
            <p:ph sz="quarter" idx="1"/>
          </p:nvPr>
        </p:nvSpPr>
        <p:spPr/>
        <p:txBody>
          <a:bodyPr/>
          <a:lstStyle/>
          <a:p>
            <a:pPr>
              <a:lnSpc>
                <a:spcPct val="90000"/>
              </a:lnSpc>
            </a:pPr>
            <a:r>
              <a:rPr lang="en-US" sz="2400" smtClean="0"/>
              <a:t>Requires detailed simulation of complex situation</a:t>
            </a:r>
          </a:p>
          <a:p>
            <a:pPr lvl="1">
              <a:lnSpc>
                <a:spcPct val="90000"/>
              </a:lnSpc>
            </a:pPr>
            <a:r>
              <a:rPr lang="en-US" sz="2200" smtClean="0"/>
              <a:t>Air Traffic Control, Driving, Process control</a:t>
            </a:r>
          </a:p>
          <a:p>
            <a:pPr lvl="1">
              <a:lnSpc>
                <a:spcPct val="90000"/>
              </a:lnSpc>
            </a:pPr>
            <a:r>
              <a:rPr lang="en-US" sz="2200" smtClean="0"/>
              <a:t>Alternatively use pencil and paper techniques</a:t>
            </a:r>
          </a:p>
          <a:p>
            <a:pPr>
              <a:lnSpc>
                <a:spcPct val="90000"/>
              </a:lnSpc>
            </a:pPr>
            <a:r>
              <a:rPr lang="en-US" sz="2400" smtClean="0"/>
              <a:t>Periodically stop the simulation</a:t>
            </a:r>
          </a:p>
          <a:p>
            <a:pPr lvl="1">
              <a:lnSpc>
                <a:spcPct val="90000"/>
              </a:lnSpc>
            </a:pPr>
            <a:r>
              <a:rPr lang="en-US" sz="2200" smtClean="0"/>
              <a:t>Ask subject (pre-prepared) key questions </a:t>
            </a:r>
          </a:p>
          <a:p>
            <a:pPr lvl="1">
              <a:lnSpc>
                <a:spcPct val="90000"/>
              </a:lnSpc>
            </a:pPr>
            <a:r>
              <a:rPr lang="en-US" sz="2200" smtClean="0"/>
              <a:t>Have subjects rate their levels of confidence</a:t>
            </a:r>
          </a:p>
          <a:p>
            <a:pPr lvl="1">
              <a:lnSpc>
                <a:spcPct val="90000"/>
              </a:lnSpc>
            </a:pPr>
            <a:r>
              <a:rPr lang="en-US" sz="2200" smtClean="0"/>
              <a:t>Record, omissions and other discrepancies</a:t>
            </a:r>
          </a:p>
          <a:p>
            <a:pPr lvl="1">
              <a:lnSpc>
                <a:spcPct val="90000"/>
              </a:lnSpc>
            </a:pPr>
            <a:r>
              <a:rPr lang="en-US" sz="2200" smtClean="0"/>
              <a:t>Have Subject Matter Experts rate the performance </a:t>
            </a:r>
          </a:p>
          <a:p>
            <a:pPr lvl="1">
              <a:lnSpc>
                <a:spcPct val="90000"/>
              </a:lnSpc>
            </a:pPr>
            <a:r>
              <a:rPr lang="en-US" sz="2200" smtClean="0"/>
              <a:t>Compile overall performance scores</a:t>
            </a:r>
          </a:p>
          <a:p>
            <a:pPr>
              <a:lnSpc>
                <a:spcPct val="90000"/>
              </a:lnSpc>
            </a:pPr>
            <a:r>
              <a:rPr lang="en-US" sz="2400" smtClean="0"/>
              <a:t>High number of random and systematic errors, including blunders indicates low situation awareness</a:t>
            </a:r>
          </a:p>
          <a:p>
            <a:pPr>
              <a:lnSpc>
                <a:spcPct val="90000"/>
              </a:lnSpc>
            </a:pPr>
            <a:r>
              <a:rPr lang="en-US" sz="2400" smtClean="0"/>
              <a:t>Provide feedback and suggestions for correcting systematic errors</a:t>
            </a:r>
          </a:p>
          <a:p>
            <a:pPr>
              <a:lnSpc>
                <a:spcPct val="90000"/>
              </a:lnSpc>
            </a:pPr>
            <a:endParaRPr lang="en-US" sz="2400" smtClean="0"/>
          </a:p>
        </p:txBody>
      </p:sp>
      <p:sp>
        <p:nvSpPr>
          <p:cNvPr id="145412" name="Slide Number Placeholder 3"/>
          <p:cNvSpPr>
            <a:spLocks noGrp="1"/>
          </p:cNvSpPr>
          <p:nvPr>
            <p:ph type="sldNum" sz="quarter" idx="12"/>
          </p:nvPr>
        </p:nvSpPr>
        <p:spPr bwMode="auto">
          <a:ln>
            <a:round/>
            <a:headEnd/>
            <a:tailEnd/>
          </a:ln>
        </p:spPr>
        <p:txBody>
          <a:bodyPr/>
          <a:lstStyle/>
          <a:p>
            <a:fld id="{2EE17673-EE08-43F4-96B4-1D91BB255A77}" type="slidenum">
              <a:rPr lang="en-US" smtClean="0"/>
              <a:pPr/>
              <a:t>152</a:t>
            </a:fld>
            <a:endParaRPr lang="en-US"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US" smtClean="0"/>
              <a:t>Soccer Coaching</a:t>
            </a:r>
          </a:p>
        </p:txBody>
      </p:sp>
      <p:sp>
        <p:nvSpPr>
          <p:cNvPr id="146435" name="Content Placeholder 2"/>
          <p:cNvSpPr>
            <a:spLocks noGrp="1"/>
          </p:cNvSpPr>
          <p:nvPr>
            <p:ph sz="quarter" idx="1"/>
          </p:nvPr>
        </p:nvSpPr>
        <p:spPr>
          <a:xfrm>
            <a:off x="914400" y="1447800"/>
            <a:ext cx="7772400" cy="4495800"/>
          </a:xfrm>
        </p:spPr>
        <p:txBody>
          <a:bodyPr/>
          <a:lstStyle/>
          <a:p>
            <a:pPr>
              <a:lnSpc>
                <a:spcPct val="90000"/>
              </a:lnSpc>
            </a:pPr>
            <a:r>
              <a:rPr lang="en-US" sz="2400" dirty="0" smtClean="0"/>
              <a:t>Have players play practice game</a:t>
            </a:r>
          </a:p>
          <a:p>
            <a:pPr>
              <a:lnSpc>
                <a:spcPct val="90000"/>
              </a:lnSpc>
            </a:pPr>
            <a:r>
              <a:rPr lang="en-US" sz="2400" dirty="0" smtClean="0"/>
              <a:t>Periodically blow the whistle and ask (random) offensive or defensive players what is going on, what their options are and what they intend to do next.</a:t>
            </a:r>
          </a:p>
          <a:p>
            <a:pPr>
              <a:lnSpc>
                <a:spcPct val="90000"/>
              </a:lnSpc>
            </a:pPr>
            <a:r>
              <a:rPr lang="en-US" sz="2400" dirty="0" smtClean="0"/>
              <a:t>Have other players point out the errors in situation awareness and planned strategy</a:t>
            </a:r>
          </a:p>
          <a:p>
            <a:pPr>
              <a:lnSpc>
                <a:spcPct val="90000"/>
              </a:lnSpc>
            </a:pPr>
            <a:r>
              <a:rPr lang="en-US" sz="2400" dirty="0" smtClean="0"/>
              <a:t>Do not stop play too often, you will irritate the players and lose their attention</a:t>
            </a:r>
          </a:p>
          <a:p>
            <a:pPr>
              <a:lnSpc>
                <a:spcPct val="90000"/>
              </a:lnSpc>
            </a:pPr>
            <a:r>
              <a:rPr lang="en-US" sz="2400" dirty="0" smtClean="0"/>
              <a:t>Alternatively use video recording of real game and have players in small groups analyze the situations and recommend their next move</a:t>
            </a:r>
          </a:p>
          <a:p>
            <a:pPr lvl="1">
              <a:lnSpc>
                <a:spcPct val="90000"/>
              </a:lnSpc>
            </a:pPr>
            <a:r>
              <a:rPr lang="en-US" sz="2200" dirty="0" smtClean="0"/>
              <a:t>Restart the video and se what the experts did</a:t>
            </a:r>
          </a:p>
          <a:p>
            <a:pPr>
              <a:lnSpc>
                <a:spcPct val="90000"/>
              </a:lnSpc>
            </a:pPr>
            <a:endParaRPr lang="en-US" sz="2400" dirty="0" smtClean="0"/>
          </a:p>
          <a:p>
            <a:pPr>
              <a:lnSpc>
                <a:spcPct val="90000"/>
              </a:lnSpc>
            </a:pPr>
            <a:endParaRPr lang="en-US" sz="2400" dirty="0" smtClean="0"/>
          </a:p>
        </p:txBody>
      </p:sp>
      <p:sp>
        <p:nvSpPr>
          <p:cNvPr id="146436" name="Slide Number Placeholder 3"/>
          <p:cNvSpPr>
            <a:spLocks noGrp="1"/>
          </p:cNvSpPr>
          <p:nvPr>
            <p:ph type="sldNum" sz="quarter" idx="12"/>
          </p:nvPr>
        </p:nvSpPr>
        <p:spPr bwMode="auto">
          <a:ln>
            <a:round/>
            <a:headEnd/>
            <a:tailEnd/>
          </a:ln>
        </p:spPr>
        <p:txBody>
          <a:bodyPr/>
          <a:lstStyle/>
          <a:p>
            <a:fld id="{295D7583-C107-4C89-A69E-BFB7E8B569CB}" type="slidenum">
              <a:rPr lang="en-US" smtClean="0"/>
              <a:pPr/>
              <a:t>153</a:t>
            </a:fld>
            <a:endParaRPr lang="en-US" smtClean="0"/>
          </a:p>
        </p:txBody>
      </p:sp>
      <p:graphicFrame>
        <p:nvGraphicFramePr>
          <p:cNvPr id="5" name="Diagram 4"/>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smtClean="0"/>
              <a:t>SAGAT for Web Page Navigation</a:t>
            </a:r>
          </a:p>
        </p:txBody>
      </p:sp>
      <p:sp>
        <p:nvSpPr>
          <p:cNvPr id="147459" name="Content Placeholder 2"/>
          <p:cNvSpPr>
            <a:spLocks noGrp="1"/>
          </p:cNvSpPr>
          <p:nvPr>
            <p:ph sz="quarter" idx="1"/>
          </p:nvPr>
        </p:nvSpPr>
        <p:spPr/>
        <p:txBody>
          <a:bodyPr/>
          <a:lstStyle/>
          <a:p>
            <a:r>
              <a:rPr lang="en-US" smtClean="0"/>
              <a:t>Set up standard problem scenarios on the web site</a:t>
            </a:r>
          </a:p>
          <a:p>
            <a:pPr lvl="1"/>
            <a:r>
              <a:rPr lang="en-US" smtClean="0"/>
              <a:t>Order a pizza, transfer money, pay a bill, buy a computer, seek out some technical literature etc.</a:t>
            </a:r>
          </a:p>
          <a:p>
            <a:pPr lvl="1"/>
            <a:r>
              <a:rPr lang="en-US" smtClean="0"/>
              <a:t>Use Verbal Protocol Technique to track subject’s understanding</a:t>
            </a:r>
          </a:p>
          <a:p>
            <a:pPr lvl="1"/>
            <a:r>
              <a:rPr lang="en-US" smtClean="0"/>
              <a:t>Observe navigation decisions and errors</a:t>
            </a:r>
          </a:p>
          <a:p>
            <a:r>
              <a:rPr lang="en-US" smtClean="0"/>
              <a:t>Alternatively</a:t>
            </a:r>
          </a:p>
          <a:p>
            <a:pPr lvl="1"/>
            <a:r>
              <a:rPr lang="en-US" smtClean="0"/>
              <a:t>Interpolate navigation questions within a navigation task</a:t>
            </a:r>
          </a:p>
          <a:p>
            <a:pPr lvl="1"/>
            <a:r>
              <a:rPr lang="en-US" smtClean="0"/>
              <a:t>Record and rate subjects level of situation awareness</a:t>
            </a:r>
          </a:p>
        </p:txBody>
      </p:sp>
      <p:sp>
        <p:nvSpPr>
          <p:cNvPr id="147460" name="Slide Number Placeholder 3"/>
          <p:cNvSpPr>
            <a:spLocks noGrp="1"/>
          </p:cNvSpPr>
          <p:nvPr>
            <p:ph type="sldNum" sz="quarter" idx="12"/>
          </p:nvPr>
        </p:nvSpPr>
        <p:spPr bwMode="auto">
          <a:ln>
            <a:round/>
            <a:headEnd/>
            <a:tailEnd/>
          </a:ln>
        </p:spPr>
        <p:txBody>
          <a:bodyPr/>
          <a:lstStyle/>
          <a:p>
            <a:fld id="{53DBB39C-2283-45EA-A69A-397D955127A9}" type="slidenum">
              <a:rPr lang="en-US" smtClean="0"/>
              <a:pPr/>
              <a:t>154</a:t>
            </a:fld>
            <a:endParaRPr lang="en-US"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smtClean="0"/>
              <a:t>Situation Awareness</a:t>
            </a:r>
          </a:p>
        </p:txBody>
      </p:sp>
      <p:sp>
        <p:nvSpPr>
          <p:cNvPr id="148483" name="Content Placeholder 2"/>
          <p:cNvSpPr>
            <a:spLocks noGrp="1"/>
          </p:cNvSpPr>
          <p:nvPr>
            <p:ph sz="quarter" idx="1"/>
          </p:nvPr>
        </p:nvSpPr>
        <p:spPr/>
        <p:txBody>
          <a:bodyPr/>
          <a:lstStyle/>
          <a:p>
            <a:r>
              <a:rPr lang="en-US" smtClean="0"/>
              <a:t>Display pertinent and timely information</a:t>
            </a:r>
          </a:p>
          <a:p>
            <a:r>
              <a:rPr lang="en-US" smtClean="0"/>
              <a:t>Avoid naïve realism</a:t>
            </a:r>
          </a:p>
          <a:p>
            <a:r>
              <a:rPr lang="en-US" smtClean="0"/>
              <a:t>Use Annunciators sparingly</a:t>
            </a:r>
          </a:p>
          <a:p>
            <a:r>
              <a:rPr lang="en-US" smtClean="0"/>
              <a:t>Use procedure based information scanning</a:t>
            </a:r>
          </a:p>
          <a:p>
            <a:pPr lvl="1"/>
            <a:r>
              <a:rPr lang="en-US" smtClean="0"/>
              <a:t>Display panel layout</a:t>
            </a:r>
          </a:p>
          <a:p>
            <a:pPr lvl="1"/>
            <a:r>
              <a:rPr lang="en-US" smtClean="0"/>
              <a:t>Importance, sequence</a:t>
            </a:r>
          </a:p>
          <a:p>
            <a:r>
              <a:rPr lang="en-US" smtClean="0"/>
              <a:t>Use alternative sensory channels</a:t>
            </a:r>
          </a:p>
          <a:p>
            <a:pPr lvl="1"/>
            <a:r>
              <a:rPr lang="en-US" smtClean="0"/>
              <a:t>Vision, hearing, touch</a:t>
            </a:r>
          </a:p>
          <a:p>
            <a:r>
              <a:rPr lang="en-US" smtClean="0"/>
              <a:t>Use scenario based training for off normal / emergency situations</a:t>
            </a:r>
          </a:p>
          <a:p>
            <a:r>
              <a:rPr lang="en-US" smtClean="0"/>
              <a:t>Increase time / human resources</a:t>
            </a:r>
          </a:p>
        </p:txBody>
      </p:sp>
      <p:sp>
        <p:nvSpPr>
          <p:cNvPr id="148484" name="Slide Number Placeholder 4"/>
          <p:cNvSpPr>
            <a:spLocks noGrp="1"/>
          </p:cNvSpPr>
          <p:nvPr>
            <p:ph type="sldNum" sz="quarter" idx="12"/>
          </p:nvPr>
        </p:nvSpPr>
        <p:spPr bwMode="auto">
          <a:ln>
            <a:round/>
            <a:headEnd/>
            <a:tailEnd/>
          </a:ln>
        </p:spPr>
        <p:txBody>
          <a:bodyPr/>
          <a:lstStyle/>
          <a:p>
            <a:fld id="{6ECE6691-0161-4221-8F13-A76BEE053B4E}" type="slidenum">
              <a:rPr lang="en-US" smtClean="0"/>
              <a:pPr/>
              <a:t>155</a:t>
            </a:fld>
            <a:endParaRPr lang="en-US" smtClean="0"/>
          </a:p>
        </p:txBody>
      </p:sp>
      <p:sp>
        <p:nvSpPr>
          <p:cNvPr id="9" name="Title 1"/>
          <p:cNvSpPr txBox="1">
            <a:spLocks/>
          </p:cNvSpPr>
          <p:nvPr/>
        </p:nvSpPr>
        <p:spPr bwMode="auto">
          <a:xfrm>
            <a:off x="7315200" y="381000"/>
            <a:ext cx="1219200" cy="1371600"/>
          </a:xfrm>
          <a:prstGeom prst="rect">
            <a:avLst/>
          </a:prstGeom>
          <a:noFill/>
          <a:ln w="57150">
            <a:solidFill>
              <a:schemeClr val="tx1"/>
            </a:solidFill>
            <a:miter lim="800000"/>
            <a:headEnd/>
            <a:tailEnd/>
          </a:ln>
        </p:spPr>
        <p:txBody>
          <a:bodyPr bIns="91440" anchor="b"/>
          <a:lstStyle/>
          <a:p>
            <a:pPr eaLnBrk="0" hangingPunct="0">
              <a:defRPr/>
            </a:pPr>
            <a:r>
              <a:rPr lang="en-US" sz="2400" b="1">
                <a:solidFill>
                  <a:schemeClr val="tx2"/>
                </a:solidFill>
                <a:latin typeface="+mj-lt"/>
                <a:ea typeface="+mj-ea"/>
                <a:cs typeface="+mj-cs"/>
              </a:rPr>
              <a:t>H</a:t>
            </a:r>
            <a:r>
              <a:rPr lang="en-US" sz="1600">
                <a:solidFill>
                  <a:schemeClr val="tx2"/>
                </a:solidFill>
                <a:latin typeface="+mj-lt"/>
                <a:ea typeface="+mj-ea"/>
                <a:cs typeface="+mj-cs"/>
              </a:rPr>
              <a:t>uman</a:t>
            </a:r>
            <a:br>
              <a:rPr lang="en-US" sz="1600">
                <a:solidFill>
                  <a:schemeClr val="tx2"/>
                </a:solidFill>
                <a:latin typeface="+mj-lt"/>
                <a:ea typeface="+mj-ea"/>
                <a:cs typeface="+mj-cs"/>
              </a:rPr>
            </a:br>
            <a:r>
              <a:rPr lang="en-US" sz="2400" b="1">
                <a:solidFill>
                  <a:schemeClr val="tx2"/>
                </a:solidFill>
                <a:latin typeface="+mj-lt"/>
                <a:ea typeface="+mj-ea"/>
                <a:cs typeface="+mj-cs"/>
              </a:rPr>
              <a:t>E</a:t>
            </a:r>
            <a:r>
              <a:rPr lang="en-US" sz="1600">
                <a:solidFill>
                  <a:schemeClr val="tx2"/>
                </a:solidFill>
                <a:latin typeface="+mj-lt"/>
                <a:ea typeface="+mj-ea"/>
                <a:cs typeface="+mj-cs"/>
              </a:rPr>
              <a:t>rror</a:t>
            </a:r>
            <a:br>
              <a:rPr lang="en-US" sz="1600">
                <a:solidFill>
                  <a:schemeClr val="tx2"/>
                </a:solidFill>
                <a:latin typeface="+mj-lt"/>
                <a:ea typeface="+mj-ea"/>
                <a:cs typeface="+mj-cs"/>
              </a:rPr>
            </a:br>
            <a:r>
              <a:rPr lang="en-US" sz="2400" b="1">
                <a:solidFill>
                  <a:schemeClr val="tx2"/>
                </a:solidFill>
                <a:latin typeface="+mj-lt"/>
                <a:ea typeface="+mj-ea"/>
                <a:cs typeface="+mj-cs"/>
              </a:rPr>
              <a:t>R</a:t>
            </a:r>
            <a:r>
              <a:rPr lang="en-US" sz="1600">
                <a:solidFill>
                  <a:schemeClr val="tx2"/>
                </a:solidFill>
                <a:latin typeface="+mj-lt"/>
                <a:ea typeface="+mj-ea"/>
                <a:cs typeface="+mj-cs"/>
              </a:rPr>
              <a:t>eduction</a:t>
            </a:r>
            <a:endParaRPr lang="en-US" sz="1600" dirty="0">
              <a:solidFill>
                <a:schemeClr val="tx2"/>
              </a:solidFill>
              <a:latin typeface="+mj-lt"/>
              <a:ea typeface="+mj-ea"/>
              <a:cs typeface="+mj-cs"/>
            </a:endParaRPr>
          </a:p>
        </p:txBody>
      </p:sp>
      <p:cxnSp>
        <p:nvCxnSpPr>
          <p:cNvPr id="11" name="Straight Connector 10"/>
          <p:cNvCxnSpPr>
            <a:cxnSpLocks noChangeShapeType="1"/>
          </p:cNvCxnSpPr>
          <p:nvPr/>
        </p:nvCxnSpPr>
        <p:spPr bwMode="auto">
          <a:xfrm>
            <a:off x="685800" y="1219200"/>
            <a:ext cx="57912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3"/>
          <p:cNvSpPr>
            <a:spLocks noGrp="1"/>
          </p:cNvSpPr>
          <p:nvPr>
            <p:ph type="title"/>
          </p:nvPr>
        </p:nvSpPr>
        <p:spPr/>
        <p:txBody>
          <a:bodyPr/>
          <a:lstStyle/>
          <a:p>
            <a:r>
              <a:rPr lang="en-US" smtClean="0"/>
              <a:t>Human Quality Assurance (HQA)</a:t>
            </a:r>
          </a:p>
        </p:txBody>
      </p:sp>
      <p:sp>
        <p:nvSpPr>
          <p:cNvPr id="149507" name="Text Placeholder 4"/>
          <p:cNvSpPr>
            <a:spLocks noGrp="1"/>
          </p:cNvSpPr>
          <p:nvPr>
            <p:ph type="body" idx="1"/>
          </p:nvPr>
        </p:nvSpPr>
        <p:spPr/>
        <p:txBody>
          <a:bodyPr/>
          <a:lstStyle/>
          <a:p>
            <a:endParaRPr lang="en-US" smtClean="0">
              <a:solidFill>
                <a:srgbClr val="898989"/>
              </a:solidFill>
            </a:endParaRPr>
          </a:p>
        </p:txBody>
      </p:sp>
      <p:sp>
        <p:nvSpPr>
          <p:cNvPr id="149508" name="Slide Number Placeholder 2"/>
          <p:cNvSpPr>
            <a:spLocks noGrp="1"/>
          </p:cNvSpPr>
          <p:nvPr>
            <p:ph type="sldNum" sz="quarter" idx="12"/>
          </p:nvPr>
        </p:nvSpPr>
        <p:spPr bwMode="auto">
          <a:ln>
            <a:round/>
            <a:headEnd/>
            <a:tailEnd/>
          </a:ln>
        </p:spPr>
        <p:txBody>
          <a:bodyPr/>
          <a:lstStyle/>
          <a:p>
            <a:fld id="{CB330D6C-CD74-48FC-AA22-BAF42DCF6868}" type="slidenum">
              <a:rPr lang="en-US" smtClean="0"/>
              <a:pPr/>
              <a:t>156</a:t>
            </a:fld>
            <a:endParaRPr lang="en-US" smtClean="0"/>
          </a:p>
        </p:txBody>
      </p:sp>
      <p:sp>
        <p:nvSpPr>
          <p:cNvPr id="6" name="Regular Pentagon 5"/>
          <p:cNvSpPr/>
          <p:nvPr/>
        </p:nvSpPr>
        <p:spPr>
          <a:xfrm rot="20853097">
            <a:off x="5195888" y="2503488"/>
            <a:ext cx="1981200" cy="1219200"/>
          </a:xfrm>
          <a:prstGeom prst="pent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accent5">
                    <a:lumMod val="50000"/>
                  </a:schemeClr>
                </a:solidFill>
              </a:rPr>
              <a:t>HQA</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US" smtClean="0"/>
              <a:t>Human Quality Assurance</a:t>
            </a:r>
          </a:p>
        </p:txBody>
      </p:sp>
      <p:sp>
        <p:nvSpPr>
          <p:cNvPr id="150531" name="Content Placeholder 6"/>
          <p:cNvSpPr>
            <a:spLocks noGrp="1"/>
          </p:cNvSpPr>
          <p:nvPr>
            <p:ph sz="quarter" idx="1"/>
          </p:nvPr>
        </p:nvSpPr>
        <p:spPr/>
        <p:txBody>
          <a:bodyPr/>
          <a:lstStyle/>
          <a:p>
            <a:r>
              <a:rPr lang="en-US" sz="3400" smtClean="0"/>
              <a:t>The last line of defense</a:t>
            </a:r>
          </a:p>
          <a:p>
            <a:r>
              <a:rPr lang="en-US" sz="3400" smtClean="0"/>
              <a:t>Design in redundancy</a:t>
            </a:r>
          </a:p>
          <a:p>
            <a:r>
              <a:rPr lang="en-US" sz="3400" smtClean="0"/>
              <a:t>Design failure mitigation processes – parachutes</a:t>
            </a:r>
          </a:p>
          <a:p>
            <a:r>
              <a:rPr lang="en-US" sz="3400" smtClean="0"/>
              <a:t>Develop EXPERTISE</a:t>
            </a:r>
          </a:p>
          <a:p>
            <a:endParaRPr lang="en-US" smtClean="0"/>
          </a:p>
        </p:txBody>
      </p:sp>
      <p:sp>
        <p:nvSpPr>
          <p:cNvPr id="150532" name="Slide Number Placeholder 4"/>
          <p:cNvSpPr>
            <a:spLocks noGrp="1"/>
          </p:cNvSpPr>
          <p:nvPr>
            <p:ph type="sldNum" sz="quarter" idx="12"/>
          </p:nvPr>
        </p:nvSpPr>
        <p:spPr bwMode="auto">
          <a:ln>
            <a:round/>
            <a:headEnd/>
            <a:tailEnd/>
          </a:ln>
        </p:spPr>
        <p:txBody>
          <a:bodyPr/>
          <a:lstStyle/>
          <a:p>
            <a:fld id="{B4A19F4A-6929-4C7E-8AB6-91A69266AB39}" type="slidenum">
              <a:rPr lang="en-US" smtClean="0"/>
              <a:pPr/>
              <a:t>157</a:t>
            </a:fld>
            <a:endParaRPr lang="en-US" smtClean="0"/>
          </a:p>
        </p:txBody>
      </p:sp>
      <p:sp>
        <p:nvSpPr>
          <p:cNvPr id="8" name="Regular Pentagon 7"/>
          <p:cNvSpPr/>
          <p:nvPr/>
        </p:nvSpPr>
        <p:spPr>
          <a:xfrm>
            <a:off x="6934200" y="0"/>
            <a:ext cx="1981200" cy="1219200"/>
          </a:xfrm>
          <a:prstGeom prst="pent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accent5">
                    <a:lumMod val="50000"/>
                  </a:schemeClr>
                </a:solidFill>
              </a:rPr>
              <a:t>HQA</a:t>
            </a:r>
          </a:p>
        </p:txBody>
      </p:sp>
      <p:cxnSp>
        <p:nvCxnSpPr>
          <p:cNvPr id="11" name="Straight Connector 10"/>
          <p:cNvCxnSpPr>
            <a:cxnSpLocks noChangeShapeType="1"/>
          </p:cNvCxnSpPr>
          <p:nvPr/>
        </p:nvCxnSpPr>
        <p:spPr bwMode="auto">
          <a:xfrm>
            <a:off x="685800" y="1143000"/>
            <a:ext cx="56388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r>
              <a:rPr lang="en-US" smtClean="0"/>
              <a:t>Human Quality Assurance</a:t>
            </a:r>
          </a:p>
        </p:txBody>
      </p:sp>
      <p:sp>
        <p:nvSpPr>
          <p:cNvPr id="151555" name="Content Placeholder 6"/>
          <p:cNvSpPr>
            <a:spLocks noGrp="1"/>
          </p:cNvSpPr>
          <p:nvPr>
            <p:ph sz="quarter" idx="1"/>
          </p:nvPr>
        </p:nvSpPr>
        <p:spPr>
          <a:xfrm>
            <a:off x="533400" y="1905000"/>
            <a:ext cx="7162800" cy="3733800"/>
          </a:xfrm>
        </p:spPr>
        <p:txBody>
          <a:bodyPr/>
          <a:lstStyle/>
          <a:p>
            <a:r>
              <a:rPr lang="en-US" sz="3200" smtClean="0"/>
              <a:t>A broad approach to system design that addresses comprehension of normal system performance over time as well as the unexpected contexts that may disrupt the system</a:t>
            </a:r>
          </a:p>
          <a:p>
            <a:r>
              <a:rPr lang="en-US" sz="3200" smtClean="0"/>
              <a:t>HQA addresses technological, operational, environmental, temporal and human factors </a:t>
            </a:r>
          </a:p>
        </p:txBody>
      </p:sp>
      <p:sp>
        <p:nvSpPr>
          <p:cNvPr id="151556" name="Slide Number Placeholder 4"/>
          <p:cNvSpPr>
            <a:spLocks noGrp="1"/>
          </p:cNvSpPr>
          <p:nvPr>
            <p:ph type="sldNum" sz="quarter" idx="12"/>
          </p:nvPr>
        </p:nvSpPr>
        <p:spPr bwMode="auto">
          <a:ln>
            <a:round/>
            <a:headEnd/>
            <a:tailEnd/>
          </a:ln>
        </p:spPr>
        <p:txBody>
          <a:bodyPr/>
          <a:lstStyle/>
          <a:p>
            <a:fld id="{B38A1408-24FA-418E-B24C-31B7ABB82740}" type="slidenum">
              <a:rPr lang="en-US" smtClean="0"/>
              <a:pPr/>
              <a:t>158</a:t>
            </a:fld>
            <a:endParaRPr lang="en-US" smtClean="0"/>
          </a:p>
        </p:txBody>
      </p:sp>
      <p:sp>
        <p:nvSpPr>
          <p:cNvPr id="8" name="Content Placeholder 5"/>
          <p:cNvSpPr txBox="1">
            <a:spLocks/>
          </p:cNvSpPr>
          <p:nvPr/>
        </p:nvSpPr>
        <p:spPr bwMode="auto">
          <a:xfrm>
            <a:off x="6629400" y="152400"/>
            <a:ext cx="2209800" cy="1295400"/>
          </a:xfrm>
          <a:prstGeom prst="pentagon">
            <a:avLst/>
          </a:prstGeom>
          <a:solidFill>
            <a:srgbClr val="92D050"/>
          </a:solidFill>
          <a:ln w="127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3050" indent="-273050" algn="ctr" eaLnBrk="0" fontAlgn="auto" hangingPunct="0">
              <a:spcBef>
                <a:spcPts val="0"/>
              </a:spcBef>
              <a:spcAft>
                <a:spcPts val="0"/>
              </a:spcAft>
              <a:buClr>
                <a:schemeClr val="accent1"/>
              </a:buClr>
              <a:buSzPct val="85000"/>
              <a:buFont typeface="Wingdings 2" pitchFamily="18" charset="2"/>
              <a:buNone/>
              <a:defRPr/>
            </a:pPr>
            <a:r>
              <a:rPr lang="en-US" sz="2000" b="1">
                <a:solidFill>
                  <a:schemeClr val="accent5">
                    <a:lumMod val="50000"/>
                  </a:schemeClr>
                </a:solidFill>
              </a:rPr>
              <a:t>HQA</a:t>
            </a:r>
            <a:endParaRPr lang="en-US" sz="2000" b="1" dirty="0">
              <a:solidFill>
                <a:schemeClr val="accent5">
                  <a:lumMod val="50000"/>
                </a:schemeClr>
              </a:solidFill>
            </a:endParaRPr>
          </a:p>
        </p:txBody>
      </p:sp>
      <p:cxnSp>
        <p:nvCxnSpPr>
          <p:cNvPr id="6" name="Straight Connector 5"/>
          <p:cNvCxnSpPr>
            <a:cxnSpLocks noChangeShapeType="1"/>
          </p:cNvCxnSpPr>
          <p:nvPr/>
        </p:nvCxnSpPr>
        <p:spPr bwMode="auto">
          <a:xfrm>
            <a:off x="685800" y="1143000"/>
            <a:ext cx="56388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sz="quarter" idx="1"/>
          </p:nvPr>
        </p:nvSpPr>
        <p:spPr/>
        <p:txBody>
          <a:bodyPr/>
          <a:lstStyle/>
          <a:p>
            <a:pPr marL="514350" indent="-514350">
              <a:buFont typeface="Franklin Gothic Book" charset="0"/>
              <a:buAutoNum type="arabicPeriod"/>
            </a:pPr>
            <a:r>
              <a:rPr lang="en-US" smtClean="0"/>
              <a:t>Use CTA to analyze the thought processes of experts and the errors made by novices</a:t>
            </a:r>
          </a:p>
          <a:p>
            <a:pPr marL="514350" indent="-514350">
              <a:buFont typeface="Franklin Gothic Book" charset="0"/>
              <a:buAutoNum type="arabicPeriod"/>
            </a:pPr>
            <a:r>
              <a:rPr lang="en-US" smtClean="0"/>
              <a:t>Use facilitators to guide the novice</a:t>
            </a:r>
          </a:p>
          <a:p>
            <a:pPr marL="776288" lvl="1" indent="-457200">
              <a:buFont typeface="Franklin Gothic Book" charset="0"/>
              <a:buAutoNum type="arabicPeriod"/>
            </a:pPr>
            <a:r>
              <a:rPr lang="en-US" smtClean="0"/>
              <a:t>Instructions, Warnings, Labels, Procedures, Checklists</a:t>
            </a:r>
          </a:p>
          <a:p>
            <a:pPr marL="514350" indent="-514350">
              <a:buFont typeface="Franklin Gothic Book" charset="0"/>
              <a:buAutoNum type="arabicPeriod"/>
            </a:pPr>
            <a:r>
              <a:rPr lang="en-US" smtClean="0"/>
              <a:t>Use selection, training and practice to replace the facilitators</a:t>
            </a:r>
          </a:p>
          <a:p>
            <a:pPr marL="776288" lvl="1" indent="-457200">
              <a:buFont typeface="Franklin Gothic Book" charset="0"/>
              <a:buAutoNum type="arabicPeriod"/>
            </a:pPr>
            <a:r>
              <a:rPr lang="en-US" smtClean="0"/>
              <a:t>Part task training</a:t>
            </a:r>
          </a:p>
          <a:p>
            <a:pPr marL="776288" lvl="1" indent="-457200">
              <a:buFont typeface="Franklin Gothic Book" charset="0"/>
              <a:buAutoNum type="arabicPeriod"/>
            </a:pPr>
            <a:r>
              <a:rPr lang="en-US" smtClean="0"/>
              <a:t>Simulator training</a:t>
            </a:r>
          </a:p>
          <a:p>
            <a:pPr marL="776288" lvl="1" indent="-457200">
              <a:buFont typeface="Franklin Gothic Book" charset="0"/>
              <a:buAutoNum type="arabicPeriod"/>
            </a:pPr>
            <a:r>
              <a:rPr lang="en-US" smtClean="0"/>
              <a:t>Scenario based training</a:t>
            </a:r>
          </a:p>
          <a:p>
            <a:pPr marL="514350" indent="-514350">
              <a:buFont typeface="Franklin Gothic Book" charset="0"/>
              <a:buAutoNum type="arabicPeriod"/>
            </a:pPr>
            <a:r>
              <a:rPr lang="en-US" smtClean="0"/>
              <a:t>Use testing and CTA to assess the changes in thought processes, behaviors and performance</a:t>
            </a:r>
          </a:p>
        </p:txBody>
      </p:sp>
      <p:sp>
        <p:nvSpPr>
          <p:cNvPr id="152579" name="Slide Number Placeholder 4"/>
          <p:cNvSpPr>
            <a:spLocks noGrp="1"/>
          </p:cNvSpPr>
          <p:nvPr>
            <p:ph type="sldNum" sz="quarter" idx="12"/>
          </p:nvPr>
        </p:nvSpPr>
        <p:spPr bwMode="auto">
          <a:ln>
            <a:round/>
            <a:headEnd/>
            <a:tailEnd/>
          </a:ln>
        </p:spPr>
        <p:txBody>
          <a:bodyPr/>
          <a:lstStyle/>
          <a:p>
            <a:fld id="{E0EBB490-79AF-47F8-BA4B-C90D793B8D30}" type="slidenum">
              <a:rPr lang="en-US" smtClean="0"/>
              <a:pPr/>
              <a:t>159</a:t>
            </a:fld>
            <a:endParaRPr lang="en-US" smtClean="0"/>
          </a:p>
        </p:txBody>
      </p:sp>
      <p:sp>
        <p:nvSpPr>
          <p:cNvPr id="152580" name="Title 1"/>
          <p:cNvSpPr>
            <a:spLocks noGrp="1"/>
          </p:cNvSpPr>
          <p:nvPr>
            <p:ph type="title"/>
          </p:nvPr>
        </p:nvSpPr>
        <p:spPr>
          <a:xfrm>
            <a:off x="914400" y="274638"/>
            <a:ext cx="6019800" cy="868362"/>
          </a:xfrm>
        </p:spPr>
        <p:txBody>
          <a:bodyPr/>
          <a:lstStyle/>
          <a:p>
            <a:r>
              <a:rPr lang="en-US" smtClean="0"/>
              <a:t>HQA Process</a:t>
            </a:r>
          </a:p>
        </p:txBody>
      </p:sp>
      <p:sp>
        <p:nvSpPr>
          <p:cNvPr id="7" name="Regular Pentagon 6"/>
          <p:cNvSpPr/>
          <p:nvPr/>
        </p:nvSpPr>
        <p:spPr>
          <a:xfrm>
            <a:off x="6934200" y="152400"/>
            <a:ext cx="1981200" cy="1219200"/>
          </a:xfrm>
          <a:prstGeom prst="pent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accent5">
                    <a:lumMod val="50000"/>
                  </a:schemeClr>
                </a:solidFill>
              </a:rPr>
              <a:t>HQA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a:xfrm>
            <a:off x="68263" y="66675"/>
            <a:ext cx="9001125" cy="4581525"/>
          </a:xfrm>
        </p:spPr>
      </p:sp>
      <p:sp>
        <p:nvSpPr>
          <p:cNvPr id="182275" name="Slide Number Placeholder 3"/>
          <p:cNvSpPr>
            <a:spLocks noGrp="1"/>
          </p:cNvSpPr>
          <p:nvPr>
            <p:ph type="sldNum" sz="quarter" idx="12"/>
          </p:nvPr>
        </p:nvSpPr>
        <p:spPr bwMode="auto">
          <a:ln>
            <a:round/>
            <a:headEnd/>
            <a:tailEnd/>
          </a:ln>
        </p:spPr>
        <p:txBody>
          <a:bodyPr/>
          <a:lstStyle/>
          <a:p>
            <a:fld id="{BAC3DC09-328F-44A0-B160-68DF71E8D5A5}" type="slidenum">
              <a:rPr lang="en-US" smtClean="0"/>
              <a:pPr/>
              <a:t>16</a:t>
            </a:fld>
            <a:endParaRPr lang="en-US" smtClean="0"/>
          </a:p>
        </p:txBody>
      </p:sp>
      <p:pic>
        <p:nvPicPr>
          <p:cNvPr id="182276" name="Picture 2" descr="http://static.howstuffworks.com/gif/mars-rover-7.jpg"/>
          <p:cNvPicPr>
            <a:picLocks noChangeAspect="1" noChangeArrowheads="1"/>
          </p:cNvPicPr>
          <p:nvPr/>
        </p:nvPicPr>
        <p:blipFill>
          <a:blip r:embed="rId3" cstate="print"/>
          <a:srcRect/>
          <a:stretch>
            <a:fillRect/>
          </a:stretch>
        </p:blipFill>
        <p:spPr bwMode="auto">
          <a:xfrm>
            <a:off x="2286000" y="1447800"/>
            <a:ext cx="5029200" cy="5029200"/>
          </a:xfrm>
          <a:prstGeom prst="rect">
            <a:avLst/>
          </a:prstGeom>
          <a:noFill/>
          <a:ln w="9525">
            <a:noFill/>
            <a:miter lim="800000"/>
            <a:headEnd/>
            <a:tailEnd/>
          </a:ln>
        </p:spPr>
      </p:pic>
      <p:sp>
        <p:nvSpPr>
          <p:cNvPr id="3" name="Title 2"/>
          <p:cNvSpPr>
            <a:spLocks noGrp="1"/>
          </p:cNvSpPr>
          <p:nvPr>
            <p:ph type="title"/>
          </p:nvPr>
        </p:nvSpPr>
        <p:spPr>
          <a:xfrm>
            <a:off x="990600" y="609600"/>
            <a:ext cx="7315200" cy="522288"/>
          </a:xfrm>
        </p:spPr>
        <p:txBody>
          <a:bodyPr>
            <a:normAutofit fontScale="90000"/>
          </a:bodyPr>
          <a:lstStyle/>
          <a:p>
            <a:pPr algn="ctr">
              <a:defRPr/>
            </a:pPr>
            <a:r>
              <a:rPr lang="en-US" sz="3200" smtClean="0"/>
              <a:t>Controlling the Mars Rover</a:t>
            </a:r>
            <a:br>
              <a:rPr lang="en-US" sz="3200" smtClean="0"/>
            </a:br>
            <a:r>
              <a:rPr lang="en-US" sz="2200" smtClean="0"/>
              <a:t>with a time a lag of between 3 and 20 minutes</a:t>
            </a:r>
            <a:endParaRPr lang="en-US" sz="3200"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ubtitle 5"/>
          <p:cNvSpPr>
            <a:spLocks noGrp="1"/>
          </p:cNvSpPr>
          <p:nvPr>
            <p:ph type="subTitle" idx="1"/>
          </p:nvPr>
        </p:nvSpPr>
        <p:spPr/>
        <p:txBody>
          <a:bodyPr/>
          <a:lstStyle/>
          <a:p>
            <a:r>
              <a:rPr lang="en-US" smtClean="0"/>
              <a:t>Questions?</a:t>
            </a:r>
          </a:p>
        </p:txBody>
      </p:sp>
      <p:sp>
        <p:nvSpPr>
          <p:cNvPr id="153603" name="Title 4"/>
          <p:cNvSpPr>
            <a:spLocks noGrp="1"/>
          </p:cNvSpPr>
          <p:nvPr>
            <p:ph type="ctrTitle"/>
          </p:nvPr>
        </p:nvSpPr>
        <p:spPr>
          <a:xfrm>
            <a:off x="457200" y="1506538"/>
            <a:ext cx="8229600" cy="1470025"/>
          </a:xfrm>
        </p:spPr>
        <p:txBody>
          <a:bodyPr/>
          <a:lstStyle/>
          <a:p>
            <a:r>
              <a:rPr smtClean="0"/>
              <a:t>The End</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4"/>
          <p:cNvSpPr>
            <a:spLocks noGrp="1"/>
          </p:cNvSpPr>
          <p:nvPr>
            <p:ph type="ctrTitle"/>
          </p:nvPr>
        </p:nvSpPr>
        <p:spPr>
          <a:xfrm>
            <a:off x="457200" y="1506538"/>
            <a:ext cx="8229600" cy="1470025"/>
          </a:xfrm>
        </p:spPr>
        <p:txBody>
          <a:bodyPr/>
          <a:lstStyle/>
          <a:p>
            <a:r>
              <a:rPr smtClean="0"/>
              <a:t>Appendices</a:t>
            </a:r>
          </a:p>
        </p:txBody>
      </p:sp>
      <p:sp>
        <p:nvSpPr>
          <p:cNvPr id="154627" name="Subtitle 6"/>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1"/>
          <p:cNvSpPr>
            <a:spLocks noGrp="1"/>
          </p:cNvSpPr>
          <p:nvPr>
            <p:ph type="sldNum" sz="quarter" idx="12"/>
          </p:nvPr>
        </p:nvSpPr>
        <p:spPr bwMode="auto">
          <a:ln>
            <a:round/>
            <a:headEnd/>
            <a:tailEnd/>
          </a:ln>
        </p:spPr>
        <p:txBody>
          <a:bodyPr/>
          <a:lstStyle/>
          <a:p>
            <a:fld id="{C65E89EE-D965-429B-B5E3-8607737D9C3C}" type="slidenum">
              <a:rPr lang="en-US" smtClean="0"/>
              <a:pPr/>
              <a:t>162</a:t>
            </a:fld>
            <a:endParaRPr lang="en-US" smtClean="0"/>
          </a:p>
        </p:txBody>
      </p:sp>
      <p:graphicFrame>
        <p:nvGraphicFramePr>
          <p:cNvPr id="7" name="Table 6"/>
          <p:cNvGraphicFramePr>
            <a:graphicFrameLocks noGrp="1"/>
          </p:cNvGraphicFramePr>
          <p:nvPr/>
        </p:nvGraphicFramePr>
        <p:xfrm>
          <a:off x="228600" y="228600"/>
          <a:ext cx="8763000" cy="6201407"/>
        </p:xfrm>
        <a:graphic>
          <a:graphicData uri="http://schemas.openxmlformats.org/drawingml/2006/table">
            <a:tbl>
              <a:tblPr/>
              <a:tblGrid>
                <a:gridCol w="1338263"/>
                <a:gridCol w="793750"/>
                <a:gridCol w="557212"/>
                <a:gridCol w="793750"/>
                <a:gridCol w="420688"/>
                <a:gridCol w="793750"/>
                <a:gridCol w="471487"/>
                <a:gridCol w="792163"/>
                <a:gridCol w="422275"/>
                <a:gridCol w="793750"/>
                <a:gridCol w="792162"/>
                <a:gridCol w="793750"/>
              </a:tblGrid>
              <a:tr h="531813">
                <a:tc gridSpan="10">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000000"/>
                          </a:solidFill>
                          <a:effectLst/>
                          <a:latin typeface="Calibri" charset="0"/>
                          <a:ea typeface="ＭＳ Ｐゴシック" charset="-128"/>
                        </a:rPr>
                        <a:t>Norm Based Scoring </a:t>
                      </a:r>
                      <a:r>
                        <a:rPr kumimoji="0" lang="en-US" sz="1800" b="1" i="0" u="none" strike="noStrike" cap="none" normalizeH="0" baseline="0" smtClean="0">
                          <a:ln>
                            <a:noFill/>
                          </a:ln>
                          <a:solidFill>
                            <a:srgbClr val="000000"/>
                          </a:solidFill>
                          <a:effectLst/>
                          <a:latin typeface="Calibri" charset="0"/>
                          <a:ea typeface="ＭＳ Ｐゴシック" charset="-128"/>
                        </a:rPr>
                        <a:t>(enter values in yellow cells only)</a:t>
                      </a:r>
                      <a:endParaRPr kumimoji="0" lang="en-US" sz="3600" b="1"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charset="0"/>
                          <a:ea typeface="ＭＳ Ｐゴシック" charset="-128"/>
                        </a:rPr>
                        <a:t>Raw Scores</a:t>
                      </a:r>
                    </a:p>
                  </a:txBody>
                  <a:tcPr marL="7610" marR="7610" marT="761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1"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1"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1"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1"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1"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1"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1"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1" u="none" strike="noStrike" cap="none" normalizeH="0" baseline="0" smtClean="0">
                          <a:ln>
                            <a:noFill/>
                          </a:ln>
                          <a:solidFill>
                            <a:srgbClr val="000000"/>
                          </a:solidFill>
                          <a:effectLst/>
                          <a:latin typeface="Calibri" charset="0"/>
                          <a:ea typeface="ＭＳ Ｐゴシック" charset="-128"/>
                        </a:rPr>
                        <a:t>A</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1" u="none" strike="noStrike" cap="none" normalizeH="0" baseline="0" smtClean="0">
                          <a:ln>
                            <a:noFill/>
                          </a:ln>
                          <a:solidFill>
                            <a:srgbClr val="000000"/>
                          </a:solidFill>
                          <a:effectLst/>
                          <a:latin typeface="Calibri" charset="0"/>
                          <a:ea typeface="ＭＳ Ｐゴシック" charset="-128"/>
                        </a:rPr>
                        <a:t>70</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Criterion/Judge</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A</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B</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C</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ＭＳ Ｐゴシック" charset="-128"/>
                        </a:rPr>
                        <a:t>B</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ＭＳ Ｐゴシック" charset="-128"/>
                        </a:rPr>
                        <a:t>60</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r>
              <a:tr h="242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Weight??</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10</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30</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60</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100</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ＭＳ Ｐゴシック" charset="-128"/>
                        </a:rPr>
                        <a:t>C</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ＭＳ Ｐゴシック" charset="-128"/>
                        </a:rPr>
                        <a:t>50</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r>
              <a:tr h="242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Candidate</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Score</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Rank</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Score</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Rank</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Score</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Rank</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Total</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00"/>
                          </a:solidFill>
                          <a:effectLst/>
                          <a:latin typeface="Calibri" charset="0"/>
                          <a:ea typeface="ＭＳ Ｐゴシック" charset="-128"/>
                        </a:rPr>
                        <a:t>Rank</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Grade</a:t>
                      </a:r>
                    </a:p>
                  </a:txBody>
                  <a:tcPr marL="7610" marR="7610" marT="761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ＭＳ Ｐゴシック" charset="-128"/>
                        </a:rPr>
                        <a:t>D</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charset="0"/>
                          <a:ea typeface="ＭＳ Ｐゴシック" charset="-128"/>
                        </a:rPr>
                        <a:t>40</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1</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9</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1</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25</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1</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50</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5</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84</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00"/>
                          </a:solidFill>
                          <a:effectLst/>
                          <a:latin typeface="Calibri" charset="0"/>
                          <a:ea typeface="ＭＳ Ｐゴシック" charset="-128"/>
                        </a:rPr>
                        <a:t>1</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A</a:t>
                      </a:r>
                    </a:p>
                  </a:txBody>
                  <a:tcPr marL="7610" marR="7610" marT="761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317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2</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7</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2</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25</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1</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51</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4</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83</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00"/>
                          </a:solidFill>
                          <a:effectLst/>
                          <a:latin typeface="Calibri" charset="0"/>
                          <a:ea typeface="ＭＳ Ｐゴシック" charset="-128"/>
                        </a:rPr>
                        <a:t>2</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A</a:t>
                      </a:r>
                    </a:p>
                  </a:txBody>
                  <a:tcPr marL="7610" marR="7610" marT="761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a:noFill/>
                    </a:lnB>
                    <a:lnTlToBr>
                      <a:noFill/>
                    </a:lnTlToBr>
                    <a:lnBlToTr>
                      <a:noFill/>
                    </a:lnBlToTr>
                    <a:noFill/>
                  </a:tcPr>
                </a:tc>
              </a:tr>
              <a:tr h="2317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3</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5</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3</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25</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1</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52</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3</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82</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00"/>
                          </a:solidFill>
                          <a:effectLst/>
                          <a:latin typeface="Calibri" charset="0"/>
                          <a:ea typeface="ＭＳ Ｐゴシック" charset="-128"/>
                        </a:rPr>
                        <a:t>3</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A</a:t>
                      </a:r>
                    </a:p>
                  </a:txBody>
                  <a:tcPr marL="7610" marR="7610" marT="761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a:noFill/>
                    </a:lnB>
                    <a:lnTlToBr>
                      <a:noFill/>
                    </a:lnTlToBr>
                    <a:lnBlToTr>
                      <a:noFill/>
                    </a:lnBlToTr>
                    <a:noFill/>
                  </a:tcPr>
                </a:tc>
              </a:tr>
              <a:tr h="2317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4</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3</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4</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25</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1</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53</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2</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81</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00"/>
                          </a:solidFill>
                          <a:effectLst/>
                          <a:latin typeface="Calibri" charset="0"/>
                          <a:ea typeface="ＭＳ Ｐゴシック" charset="-128"/>
                        </a:rPr>
                        <a:t>4</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A</a:t>
                      </a:r>
                    </a:p>
                  </a:txBody>
                  <a:tcPr marL="7610" marR="7610" marT="761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a:noFill/>
                    </a:lnB>
                    <a:lnTlToBr>
                      <a:noFill/>
                    </a:lnTlToBr>
                    <a:lnBlToTr>
                      <a:noFill/>
                    </a:lnBlToTr>
                    <a:noFill/>
                  </a:tcPr>
                </a:tc>
              </a:tr>
              <a:tr h="2317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5</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1</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5</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24</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5</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54</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1</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79</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00"/>
                          </a:solidFill>
                          <a:effectLst/>
                          <a:latin typeface="Calibri" charset="0"/>
                          <a:ea typeface="ＭＳ Ｐゴシック" charset="-128"/>
                        </a:rPr>
                        <a:t>5</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A</a:t>
                      </a:r>
                    </a:p>
                  </a:txBody>
                  <a:tcPr marL="7610" marR="7610" marT="761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a:noFill/>
                    </a:lnB>
                    <a:lnTlToBr>
                      <a:noFill/>
                    </a:lnTlToBr>
                    <a:lnBlToTr>
                      <a:noFill/>
                    </a:lnBlToTr>
                    <a:noFill/>
                  </a:tcPr>
                </a:tc>
              </a:tr>
              <a:tr h="2317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Mean</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5</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24.8</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52</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81.8</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a:noFill/>
                    </a:lnB>
                    <a:lnTlToBr>
                      <a:noFill/>
                    </a:lnTlToBr>
                    <a:lnBlToTr>
                      <a:noFill/>
                    </a:lnBlToTr>
                    <a:noFill/>
                  </a:tcPr>
                </a:tc>
              </a:tr>
              <a:tr h="242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SD</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3.16</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0.45</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1.58</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1.92</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a:noFill/>
                    </a:lnT>
                    <a:lnB>
                      <a:noFill/>
                    </a:lnB>
                    <a:lnTlToBr>
                      <a:noFill/>
                    </a:lnTlToBr>
                    <a:lnBlToTr>
                      <a:noFill/>
                    </a:lnBlToTr>
                    <a:noFill/>
                  </a:tcPr>
                </a:tc>
              </a:tr>
              <a:tr h="24288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Average</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SD</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265113">
                <a:tc gridSpan="8">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Standardized and Weighted Scores (x' = (x - Av(x))/SD* Weight)</a:t>
                      </a:r>
                    </a:p>
                  </a:txBody>
                  <a:tcPr marL="7610" marR="7610" marT="761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65</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10</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242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Criterion/Judge</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A</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B</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C</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2540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Weight</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10</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30</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60</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Candidate</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Score</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Rank</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Score</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Rank</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Score</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Rank</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Total</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Rank</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Score</a:t>
                      </a:r>
                    </a:p>
                  </a:txBody>
                  <a:tcPr marL="7610" marR="7610" marT="7610" marB="0" anchor="b" horzOverflow="overflow">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Rank</a:t>
                      </a:r>
                    </a:p>
                  </a:txBody>
                  <a:tcPr marL="7610" marR="7610" marT="7610" marB="0" anchor="b" horzOverflow="overflow">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Grade</a:t>
                      </a:r>
                    </a:p>
                  </a:txBody>
                  <a:tcPr marL="7610" marR="7610" marT="761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1</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12.65</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1</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13.42</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1</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-75.89</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5</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-49.83</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5</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51.07</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Calibri" charset="0"/>
                          <a:ea typeface="ＭＳ Ｐゴシック" charset="-128"/>
                        </a:rPr>
                        <a:t>5</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C</a:t>
                      </a:r>
                    </a:p>
                  </a:txBody>
                  <a:tcPr marL="7610" marR="7610" marT="761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2</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6.32</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2</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13.42</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1</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-37.95</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4</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-18.21</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4</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59.91</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Calibri" charset="0"/>
                          <a:ea typeface="ＭＳ Ｐゴシック" charset="-128"/>
                        </a:rPr>
                        <a:t>4</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C</a:t>
                      </a:r>
                    </a:p>
                  </a:txBody>
                  <a:tcPr marL="7610" marR="7610" marT="761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3</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0.00</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3</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13.42</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1</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0.00</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3</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13.42</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2</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68.75</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Calibri" charset="0"/>
                          <a:ea typeface="ＭＳ Ｐゴシック" charset="-128"/>
                        </a:rPr>
                        <a:t>2</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B</a:t>
                      </a:r>
                    </a:p>
                  </a:txBody>
                  <a:tcPr marL="7610" marR="7610" marT="761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4</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-6.32</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4</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13.42</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1</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37.95</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2</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45.04</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1</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77.60</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Calibri" charset="0"/>
                          <a:ea typeface="ＭＳ Ｐゴシック" charset="-128"/>
                        </a:rPr>
                        <a:t>1</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A</a:t>
                      </a:r>
                    </a:p>
                  </a:txBody>
                  <a:tcPr marL="7610" marR="7610" marT="761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5</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-12.65</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5</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-53.67</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5</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75.89</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1</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9.58</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Calibri" charset="0"/>
                          <a:ea typeface="ＭＳ Ｐゴシック" charset="-128"/>
                        </a:rPr>
                        <a:t>3</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67.68</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Calibri" charset="0"/>
                          <a:ea typeface="ＭＳ Ｐゴシック" charset="-128"/>
                        </a:rPr>
                        <a:t>3</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B</a:t>
                      </a:r>
                    </a:p>
                  </a:txBody>
                  <a:tcPr marL="7610" marR="7610" marT="761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Mean</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0.00</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0.00</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0.00</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0.00</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65.00</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r>
              <a:tr h="2540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SD</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10.00</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30.00</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60.00</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charset="0"/>
                          <a:ea typeface="ＭＳ Ｐゴシック" charset="-128"/>
                        </a:rPr>
                        <a:t>35.76</a:t>
                      </a:r>
                    </a:p>
                  </a:txBody>
                  <a:tcPr marL="7610" marR="7610" marT="76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10.00</a:t>
                      </a:r>
                    </a:p>
                  </a:txBody>
                  <a:tcPr marL="7610" marR="7610" marT="761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charset="0"/>
                          <a:ea typeface="ＭＳ Ｐゴシック" charset="-128"/>
                        </a:rPr>
                        <a:t> </a:t>
                      </a:r>
                    </a:p>
                  </a:txBody>
                  <a:tcPr marL="7610" marR="7610" marT="761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charset="0"/>
                        <a:ea typeface="ＭＳ Ｐゴシック" charset="-128"/>
                      </a:endParaRPr>
                    </a:p>
                  </a:txBody>
                  <a:tcPr marL="7610" marR="7610" marT="761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Slide Number Placeholder 2"/>
          <p:cNvSpPr>
            <a:spLocks noGrp="1"/>
          </p:cNvSpPr>
          <p:nvPr>
            <p:ph type="sldNum" sz="quarter" idx="12"/>
          </p:nvPr>
        </p:nvSpPr>
        <p:spPr bwMode="auto">
          <a:ln>
            <a:round/>
            <a:headEnd/>
            <a:tailEnd/>
          </a:ln>
        </p:spPr>
        <p:txBody>
          <a:bodyPr/>
          <a:lstStyle/>
          <a:p>
            <a:fld id="{CD57BB1E-5ED9-4C9A-A00D-66D715C9D49A}" type="slidenum">
              <a:rPr lang="en-US" smtClean="0"/>
              <a:pPr/>
              <a:t>163</a:t>
            </a:fld>
            <a:endParaRPr lang="en-US" smtClean="0"/>
          </a:p>
        </p:txBody>
      </p:sp>
      <p:pic>
        <p:nvPicPr>
          <p:cNvPr id="156675" name="Picture 2" descr="http://classweb.gmu.edu/ndabbagh/Resources/IDKB/images/blooms_pyramid.jpg"/>
          <p:cNvPicPr>
            <a:picLocks noChangeAspect="1" noChangeArrowheads="1"/>
          </p:cNvPicPr>
          <p:nvPr/>
        </p:nvPicPr>
        <p:blipFill>
          <a:blip r:embed="rId3" cstate="print"/>
          <a:srcRect/>
          <a:stretch>
            <a:fillRect/>
          </a:stretch>
        </p:blipFill>
        <p:spPr bwMode="auto">
          <a:xfrm>
            <a:off x="3692525" y="762000"/>
            <a:ext cx="5451475" cy="4070350"/>
          </a:xfrm>
          <a:prstGeom prst="rect">
            <a:avLst/>
          </a:prstGeom>
          <a:noFill/>
          <a:ln w="9525">
            <a:noFill/>
            <a:miter lim="800000"/>
            <a:headEnd/>
            <a:tailEnd/>
          </a:ln>
        </p:spPr>
      </p:pic>
      <p:sp>
        <p:nvSpPr>
          <p:cNvPr id="5" name="Rectangle 4"/>
          <p:cNvSpPr/>
          <p:nvPr/>
        </p:nvSpPr>
        <p:spPr>
          <a:xfrm>
            <a:off x="304800" y="304800"/>
            <a:ext cx="3886200" cy="5508625"/>
          </a:xfrm>
          <a:prstGeom prst="rect">
            <a:avLst/>
          </a:prstGeom>
        </p:spPr>
        <p:txBody>
          <a:bodyPr>
            <a:spAutoFit/>
          </a:bodyPr>
          <a:lstStyle/>
          <a:p>
            <a:pPr eaLnBrk="0" hangingPunct="0">
              <a:defRPr/>
            </a:pPr>
            <a:r>
              <a:rPr lang="en-US" sz="4000" b="1" dirty="0">
                <a:solidFill>
                  <a:srgbClr val="000000"/>
                </a:solidFill>
                <a:latin typeface="+mn-lt"/>
                <a:ea typeface="+mn-ea"/>
              </a:rPr>
              <a:t>Bloom's Taxonomy of Cognitive Development</a:t>
            </a:r>
            <a:endParaRPr lang="en-US" sz="2400" dirty="0">
              <a:solidFill>
                <a:srgbClr val="000000"/>
              </a:solidFill>
              <a:latin typeface="+mn-lt"/>
              <a:ea typeface="+mn-ea"/>
            </a:endParaRPr>
          </a:p>
          <a:p>
            <a:pPr eaLnBrk="0" hangingPunct="0">
              <a:defRPr/>
            </a:pPr>
            <a:r>
              <a:rPr lang="en-US" sz="2400" dirty="0">
                <a:solidFill>
                  <a:srgbClr val="000000"/>
                </a:solidFill>
                <a:latin typeface="+mn-lt"/>
                <a:ea typeface="+mn-ea"/>
              </a:rPr>
              <a:t>Bloom identified six levels within the cognitive domain, from the simple recall or recognition of facts, as the lowest level, through increasingly more complex and abstract mental levels, to the highest order which is classified as evaluation. </a:t>
            </a:r>
          </a:p>
        </p:txBody>
      </p:sp>
      <p:sp>
        <p:nvSpPr>
          <p:cNvPr id="156677" name="TextBox 5"/>
          <p:cNvSpPr txBox="1">
            <a:spLocks noChangeArrowheads="1"/>
          </p:cNvSpPr>
          <p:nvPr/>
        </p:nvSpPr>
        <p:spPr bwMode="auto">
          <a:xfrm>
            <a:off x="4267200" y="5334000"/>
            <a:ext cx="3962400" cy="307975"/>
          </a:xfrm>
          <a:prstGeom prst="rect">
            <a:avLst/>
          </a:prstGeom>
          <a:noFill/>
          <a:ln w="9525">
            <a:noFill/>
            <a:miter lim="800000"/>
            <a:headEnd/>
            <a:tailEnd/>
          </a:ln>
        </p:spPr>
        <p:txBody>
          <a:bodyPr>
            <a:spAutoFit/>
          </a:bodyPr>
          <a:lstStyle/>
          <a:p>
            <a:pPr algn="ctr"/>
            <a:r>
              <a:rPr lang="en-US" sz="1400" i="1"/>
              <a:t>(See appendix for more details)</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Content Placeholder 2"/>
          <p:cNvSpPr>
            <a:spLocks noGrp="1"/>
          </p:cNvSpPr>
          <p:nvPr>
            <p:ph sz="quarter" idx="1"/>
          </p:nvPr>
        </p:nvSpPr>
        <p:spPr>
          <a:xfrm>
            <a:off x="762000" y="990600"/>
            <a:ext cx="7772400" cy="4572000"/>
          </a:xfrm>
        </p:spPr>
        <p:txBody>
          <a:bodyPr/>
          <a:lstStyle/>
          <a:p>
            <a:pPr marL="0" indent="0">
              <a:spcBef>
                <a:spcPct val="0"/>
              </a:spcBef>
              <a:buClrTx/>
              <a:buSzTx/>
              <a:buFont typeface="Wingdings 2" charset="2"/>
              <a:buNone/>
            </a:pPr>
            <a:r>
              <a:rPr lang="en-US" sz="6000" b="1" smtClean="0">
                <a:solidFill>
                  <a:srgbClr val="002060"/>
                </a:solidFill>
              </a:rPr>
              <a:t>K</a:t>
            </a:r>
            <a:r>
              <a:rPr lang="en-US" sz="4400" b="1" smtClean="0">
                <a:solidFill>
                  <a:srgbClr val="002060"/>
                </a:solidFill>
              </a:rPr>
              <a:t>nowledge</a:t>
            </a:r>
            <a:r>
              <a:rPr lang="en-US" sz="2400" smtClean="0">
                <a:solidFill>
                  <a:srgbClr val="002060"/>
                </a:solidFill>
              </a:rPr>
              <a:t> is defined as remembering previously learned material. This may involve the recall, from specific facts to complete theories, but all that is required is the bringing to mind of the appropriate information. Knowledge represents the lowest level of learning outcomes in the cognitive domain. Knowledge is often “literal”</a:t>
            </a:r>
          </a:p>
          <a:p>
            <a:pPr marL="0" indent="0">
              <a:spcBef>
                <a:spcPct val="0"/>
              </a:spcBef>
              <a:buClrTx/>
              <a:buSzTx/>
              <a:buFont typeface="Wingdings 2" charset="2"/>
              <a:buNone/>
            </a:pPr>
            <a:endParaRPr lang="en-US" sz="2400" b="1" smtClean="0">
              <a:solidFill>
                <a:srgbClr val="002060"/>
              </a:solidFill>
            </a:endParaRPr>
          </a:p>
          <a:p>
            <a:pPr marL="0" indent="0">
              <a:spcBef>
                <a:spcPct val="0"/>
              </a:spcBef>
              <a:buClrTx/>
              <a:buSzTx/>
              <a:buFont typeface="Wingdings 2" charset="2"/>
              <a:buNone/>
            </a:pPr>
            <a:endParaRPr lang="en-US" sz="2400" b="1" smtClean="0">
              <a:solidFill>
                <a:srgbClr val="002060"/>
              </a:solidFill>
            </a:endParaRPr>
          </a:p>
          <a:p>
            <a:pPr marL="0" indent="0">
              <a:spcBef>
                <a:spcPct val="0"/>
              </a:spcBef>
              <a:buClrTx/>
              <a:buSzTx/>
              <a:buFont typeface="Wingdings 2" charset="2"/>
              <a:buNone/>
            </a:pPr>
            <a:r>
              <a:rPr lang="en-US" sz="2400" b="1" smtClean="0">
                <a:solidFill>
                  <a:srgbClr val="002060"/>
                </a:solidFill>
              </a:rPr>
              <a:t>Verbs</a:t>
            </a:r>
            <a:r>
              <a:rPr lang="en-US" sz="2400" smtClean="0">
                <a:solidFill>
                  <a:srgbClr val="002060"/>
                </a:solidFill>
              </a:rPr>
              <a:t>: arrange, define, duplicate, label, list, memorize, name, order, recognize, relate, recall, repeat, reproduce state.</a:t>
            </a:r>
          </a:p>
          <a:p>
            <a:pPr marL="0" indent="0"/>
            <a:endParaRPr lang="en-US" sz="1600" smtClean="0">
              <a:solidFill>
                <a:srgbClr val="002060"/>
              </a:solidFill>
            </a:endParaRPr>
          </a:p>
        </p:txBody>
      </p:sp>
      <p:sp>
        <p:nvSpPr>
          <p:cNvPr id="157699" name="Slide Number Placeholder 4"/>
          <p:cNvSpPr>
            <a:spLocks noGrp="1"/>
          </p:cNvSpPr>
          <p:nvPr>
            <p:ph type="sldNum" sz="quarter" idx="12"/>
          </p:nvPr>
        </p:nvSpPr>
        <p:spPr bwMode="auto">
          <a:ln>
            <a:round/>
            <a:headEnd/>
            <a:tailEnd/>
          </a:ln>
        </p:spPr>
        <p:txBody>
          <a:bodyPr/>
          <a:lstStyle/>
          <a:p>
            <a:fld id="{8EB96E7D-7AC2-4307-B311-65F7C7FFBAB0}" type="slidenum">
              <a:rPr lang="en-US" smtClean="0"/>
              <a:pPr/>
              <a:t>164</a:t>
            </a:fld>
            <a:endParaRPr lang="en-US" smtClean="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Content Placeholder 2"/>
          <p:cNvSpPr>
            <a:spLocks noGrp="1"/>
          </p:cNvSpPr>
          <p:nvPr>
            <p:ph sz="quarter" idx="1"/>
          </p:nvPr>
        </p:nvSpPr>
        <p:spPr>
          <a:xfrm>
            <a:off x="533400" y="914400"/>
            <a:ext cx="7772400" cy="4572000"/>
          </a:xfrm>
        </p:spPr>
        <p:txBody>
          <a:bodyPr/>
          <a:lstStyle/>
          <a:p>
            <a:pPr marL="0" indent="0">
              <a:spcBef>
                <a:spcPct val="0"/>
              </a:spcBef>
              <a:buClrTx/>
              <a:buSzTx/>
              <a:buFont typeface="Wingdings 2" charset="2"/>
              <a:buNone/>
            </a:pPr>
            <a:r>
              <a:rPr lang="en-US" sz="4400" b="1" smtClean="0">
                <a:solidFill>
                  <a:srgbClr val="002060"/>
                </a:solidFill>
              </a:rPr>
              <a:t>Comprehension</a:t>
            </a:r>
            <a:r>
              <a:rPr lang="en-US" sz="2400" smtClean="0">
                <a:solidFill>
                  <a:srgbClr val="002060"/>
                </a:solidFill>
              </a:rPr>
              <a:t> is defined as the ability to grasp the meaning of material (semantics). This may be shown by translating material from one form to another (words to numbers), by interpreting material (explaining or summarizing), and by estimating future trends (predicting consequences or effects). These learning outcomes represent the lowest level of understanding.</a:t>
            </a:r>
          </a:p>
          <a:p>
            <a:pPr marL="0" indent="0">
              <a:spcBef>
                <a:spcPct val="0"/>
              </a:spcBef>
              <a:buClrTx/>
              <a:buSzTx/>
              <a:buFont typeface="Wingdings 2" charset="2"/>
              <a:buNone/>
            </a:pPr>
            <a:endParaRPr lang="en-US" sz="2400" b="1" smtClean="0">
              <a:solidFill>
                <a:srgbClr val="002060"/>
              </a:solidFill>
            </a:endParaRPr>
          </a:p>
          <a:p>
            <a:pPr marL="0" indent="0">
              <a:spcBef>
                <a:spcPct val="0"/>
              </a:spcBef>
              <a:buClrTx/>
              <a:buSzTx/>
              <a:buFont typeface="Wingdings 2" charset="2"/>
              <a:buNone/>
            </a:pPr>
            <a:endParaRPr lang="en-US" sz="2400" b="1" smtClean="0">
              <a:solidFill>
                <a:srgbClr val="002060"/>
              </a:solidFill>
            </a:endParaRPr>
          </a:p>
          <a:p>
            <a:pPr marL="0" indent="0">
              <a:spcBef>
                <a:spcPct val="0"/>
              </a:spcBef>
              <a:buClrTx/>
              <a:buSzTx/>
              <a:buFont typeface="Wingdings 2" charset="2"/>
              <a:buNone/>
            </a:pPr>
            <a:r>
              <a:rPr lang="en-US" sz="2400" b="1" smtClean="0">
                <a:solidFill>
                  <a:srgbClr val="002060"/>
                </a:solidFill>
              </a:rPr>
              <a:t>Verbs</a:t>
            </a:r>
            <a:r>
              <a:rPr lang="en-US" sz="2400" smtClean="0">
                <a:solidFill>
                  <a:srgbClr val="002060"/>
                </a:solidFill>
              </a:rPr>
              <a:t>: classify, describe, discuss, explain, express, identify, indicate, locate, recognize, report, restate, review, select, translate.</a:t>
            </a:r>
          </a:p>
          <a:p>
            <a:pPr marL="0" indent="0"/>
            <a:endParaRPr lang="en-US" sz="1800" smtClean="0">
              <a:solidFill>
                <a:srgbClr val="002060"/>
              </a:solidFill>
            </a:endParaRPr>
          </a:p>
        </p:txBody>
      </p:sp>
      <p:sp>
        <p:nvSpPr>
          <p:cNvPr id="158723" name="Slide Number Placeholder 4"/>
          <p:cNvSpPr>
            <a:spLocks noGrp="1"/>
          </p:cNvSpPr>
          <p:nvPr>
            <p:ph type="sldNum" sz="quarter" idx="12"/>
          </p:nvPr>
        </p:nvSpPr>
        <p:spPr bwMode="auto">
          <a:ln>
            <a:round/>
            <a:headEnd/>
            <a:tailEnd/>
          </a:ln>
        </p:spPr>
        <p:txBody>
          <a:bodyPr/>
          <a:lstStyle/>
          <a:p>
            <a:fld id="{7F607F4A-C7E4-4E0B-B4E1-0481F276F60C}" type="slidenum">
              <a:rPr lang="en-US" smtClean="0"/>
              <a:pPr/>
              <a:t>165</a:t>
            </a:fld>
            <a:endParaRPr lang="en-US" smtClean="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Content Placeholder 2"/>
          <p:cNvSpPr>
            <a:spLocks noGrp="1"/>
          </p:cNvSpPr>
          <p:nvPr>
            <p:ph sz="quarter" idx="1"/>
          </p:nvPr>
        </p:nvSpPr>
        <p:spPr>
          <a:xfrm>
            <a:off x="533400" y="838200"/>
            <a:ext cx="7772400" cy="4572000"/>
          </a:xfrm>
        </p:spPr>
        <p:txBody>
          <a:bodyPr/>
          <a:lstStyle/>
          <a:p>
            <a:pPr marL="0" indent="0">
              <a:spcBef>
                <a:spcPct val="0"/>
              </a:spcBef>
              <a:buClrTx/>
              <a:buSzTx/>
              <a:buFont typeface="Wingdings 2" charset="2"/>
              <a:buNone/>
            </a:pPr>
            <a:r>
              <a:rPr lang="en-US" sz="4400" b="1" smtClean="0">
                <a:solidFill>
                  <a:srgbClr val="002060"/>
                </a:solidFill>
              </a:rPr>
              <a:t>Application</a:t>
            </a:r>
            <a:r>
              <a:rPr lang="en-US" sz="2400" smtClean="0">
                <a:solidFill>
                  <a:srgbClr val="002060"/>
                </a:solidFill>
              </a:rPr>
              <a:t> refers to the ability to use learned material in new and concrete situations. This may include the application of such things as rules, methods, concepts, principles, laws, and theories. </a:t>
            </a:r>
          </a:p>
          <a:p>
            <a:pPr marL="0" indent="0">
              <a:spcBef>
                <a:spcPct val="0"/>
              </a:spcBef>
              <a:buClrTx/>
              <a:buSzTx/>
              <a:buFont typeface="Wingdings 2" charset="2"/>
              <a:buNone/>
            </a:pPr>
            <a:endParaRPr lang="en-US" sz="2400" b="1" smtClean="0">
              <a:solidFill>
                <a:srgbClr val="002060"/>
              </a:solidFill>
            </a:endParaRPr>
          </a:p>
          <a:p>
            <a:pPr marL="0" indent="0">
              <a:spcBef>
                <a:spcPct val="0"/>
              </a:spcBef>
              <a:buClrTx/>
              <a:buSzTx/>
              <a:buFont typeface="Wingdings 2" charset="2"/>
              <a:buNone/>
            </a:pPr>
            <a:endParaRPr lang="en-US" sz="2400" b="1" smtClean="0">
              <a:solidFill>
                <a:srgbClr val="002060"/>
              </a:solidFill>
            </a:endParaRPr>
          </a:p>
          <a:p>
            <a:pPr marL="0" indent="0">
              <a:spcBef>
                <a:spcPct val="0"/>
              </a:spcBef>
              <a:buClrTx/>
              <a:buSzTx/>
              <a:buFont typeface="Wingdings 2" charset="2"/>
              <a:buNone/>
            </a:pPr>
            <a:r>
              <a:rPr lang="en-US" sz="2400" b="1" smtClean="0">
                <a:solidFill>
                  <a:srgbClr val="002060"/>
                </a:solidFill>
              </a:rPr>
              <a:t>Verbs</a:t>
            </a:r>
            <a:r>
              <a:rPr lang="en-US" sz="2400" smtClean="0">
                <a:solidFill>
                  <a:srgbClr val="002060"/>
                </a:solidFill>
              </a:rPr>
              <a:t>: apply, choose, demonstrate, dramatize, employ, illustrate, interpret, operate, practice, schedule, sketch, solve, use, write.</a:t>
            </a:r>
          </a:p>
          <a:p>
            <a:pPr marL="0" indent="0"/>
            <a:endParaRPr lang="en-US" sz="1800" smtClean="0">
              <a:solidFill>
                <a:srgbClr val="002060"/>
              </a:solidFill>
            </a:endParaRPr>
          </a:p>
        </p:txBody>
      </p:sp>
      <p:sp>
        <p:nvSpPr>
          <p:cNvPr id="159747" name="Slide Number Placeholder 4"/>
          <p:cNvSpPr>
            <a:spLocks noGrp="1"/>
          </p:cNvSpPr>
          <p:nvPr>
            <p:ph type="sldNum" sz="quarter" idx="12"/>
          </p:nvPr>
        </p:nvSpPr>
        <p:spPr bwMode="auto">
          <a:ln>
            <a:round/>
            <a:headEnd/>
            <a:tailEnd/>
          </a:ln>
        </p:spPr>
        <p:txBody>
          <a:bodyPr/>
          <a:lstStyle/>
          <a:p>
            <a:fld id="{118B4710-4FAA-4325-B915-1BBC101ED1CF}" type="slidenum">
              <a:rPr lang="en-US" smtClean="0"/>
              <a:pPr/>
              <a:t>166</a:t>
            </a:fld>
            <a:endParaRPr lang="en-US" smtClean="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Content Placeholder 2"/>
          <p:cNvSpPr>
            <a:spLocks noGrp="1"/>
          </p:cNvSpPr>
          <p:nvPr>
            <p:ph sz="quarter" idx="1"/>
          </p:nvPr>
        </p:nvSpPr>
        <p:spPr>
          <a:xfrm>
            <a:off x="533400" y="838200"/>
            <a:ext cx="7772400" cy="5181600"/>
          </a:xfrm>
        </p:spPr>
        <p:txBody>
          <a:bodyPr/>
          <a:lstStyle/>
          <a:p>
            <a:pPr marL="0" indent="0">
              <a:spcBef>
                <a:spcPct val="0"/>
              </a:spcBef>
              <a:buClrTx/>
              <a:buSzTx/>
              <a:buFont typeface="Wingdings 2" charset="2"/>
              <a:buNone/>
            </a:pPr>
            <a:r>
              <a:rPr lang="en-US" sz="4400" b="1" smtClean="0">
                <a:solidFill>
                  <a:srgbClr val="002060"/>
                </a:solidFill>
              </a:rPr>
              <a:t>Analysis </a:t>
            </a:r>
            <a:r>
              <a:rPr lang="en-US" sz="2400" smtClean="0">
                <a:solidFill>
                  <a:srgbClr val="002060"/>
                </a:solidFill>
              </a:rPr>
              <a:t>refers to the ability to break down material into its component parts so that its organizational structure may be understood. This may include the identification of the parts, analysis of the relationships between parts, and recognition of the organizational principles involved. Analysis requires an understanding of both the content and the structure of the material.</a:t>
            </a:r>
          </a:p>
          <a:p>
            <a:pPr marL="0" indent="0">
              <a:spcBef>
                <a:spcPct val="0"/>
              </a:spcBef>
              <a:buClrTx/>
              <a:buSzTx/>
              <a:buFont typeface="Wingdings 2" charset="2"/>
              <a:buNone/>
            </a:pPr>
            <a:endParaRPr lang="en-US" sz="2400" b="1" smtClean="0">
              <a:solidFill>
                <a:srgbClr val="002060"/>
              </a:solidFill>
            </a:endParaRPr>
          </a:p>
          <a:p>
            <a:pPr marL="0" indent="0">
              <a:spcBef>
                <a:spcPct val="0"/>
              </a:spcBef>
              <a:buClrTx/>
              <a:buSzTx/>
              <a:buFont typeface="Wingdings 2" charset="2"/>
              <a:buNone/>
            </a:pPr>
            <a:endParaRPr lang="en-US" sz="2400" b="1" smtClean="0">
              <a:solidFill>
                <a:srgbClr val="002060"/>
              </a:solidFill>
            </a:endParaRPr>
          </a:p>
          <a:p>
            <a:pPr marL="0" indent="0">
              <a:spcBef>
                <a:spcPct val="0"/>
              </a:spcBef>
              <a:buClrTx/>
              <a:buSzTx/>
              <a:buFont typeface="Wingdings 2" charset="2"/>
              <a:buNone/>
            </a:pPr>
            <a:r>
              <a:rPr lang="en-US" sz="2400" b="1" smtClean="0">
                <a:solidFill>
                  <a:srgbClr val="002060"/>
                </a:solidFill>
              </a:rPr>
              <a:t>Verbs</a:t>
            </a:r>
            <a:r>
              <a:rPr lang="en-US" sz="2400" smtClean="0">
                <a:solidFill>
                  <a:srgbClr val="002060"/>
                </a:solidFill>
              </a:rPr>
              <a:t>: analyze, appraise, calculate, categorize, compare, contrast, criticize, differentiate, discriminate, distinguish, examine, experiment, question, test.</a:t>
            </a:r>
          </a:p>
        </p:txBody>
      </p:sp>
      <p:sp>
        <p:nvSpPr>
          <p:cNvPr id="160771" name="Slide Number Placeholder 4"/>
          <p:cNvSpPr>
            <a:spLocks noGrp="1"/>
          </p:cNvSpPr>
          <p:nvPr>
            <p:ph type="sldNum" sz="quarter" idx="12"/>
          </p:nvPr>
        </p:nvSpPr>
        <p:spPr bwMode="auto">
          <a:ln>
            <a:round/>
            <a:headEnd/>
            <a:tailEnd/>
          </a:ln>
        </p:spPr>
        <p:txBody>
          <a:bodyPr/>
          <a:lstStyle/>
          <a:p>
            <a:fld id="{84A9EE7F-C305-478C-94E6-D633E12DDD8C}" type="slidenum">
              <a:rPr lang="en-US" smtClean="0"/>
              <a:pPr/>
              <a:t>167</a:t>
            </a:fld>
            <a:endParaRPr lang="en-US" smtClean="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Content Placeholder 2"/>
          <p:cNvSpPr>
            <a:spLocks noGrp="1"/>
          </p:cNvSpPr>
          <p:nvPr>
            <p:ph sz="quarter" idx="1"/>
          </p:nvPr>
        </p:nvSpPr>
        <p:spPr>
          <a:xfrm>
            <a:off x="914400" y="914400"/>
            <a:ext cx="7772400" cy="4800600"/>
          </a:xfrm>
        </p:spPr>
        <p:txBody>
          <a:bodyPr/>
          <a:lstStyle/>
          <a:p>
            <a:pPr marL="0" indent="0">
              <a:spcBef>
                <a:spcPct val="0"/>
              </a:spcBef>
              <a:buClrTx/>
              <a:buSzTx/>
              <a:buFont typeface="Wingdings 2" charset="2"/>
              <a:buNone/>
            </a:pPr>
            <a:r>
              <a:rPr lang="en-US" sz="4400" b="1" smtClean="0">
                <a:solidFill>
                  <a:srgbClr val="002060"/>
                </a:solidFill>
              </a:rPr>
              <a:t>Synthesis</a:t>
            </a:r>
            <a:r>
              <a:rPr lang="en-US" sz="2400" smtClean="0">
                <a:solidFill>
                  <a:srgbClr val="002060"/>
                </a:solidFill>
              </a:rPr>
              <a:t> refers to the ability to put parts together to form a new whole. This may involve the production of a unique communication (theme or speech), a plan of operations (research proposal), or a set of abstract relations (scheme for classifying information). Learning outcomes in this area stress creative behaviors, with major emphasis on the formulation of new patterns or structures.</a:t>
            </a:r>
          </a:p>
          <a:p>
            <a:pPr marL="0" indent="0">
              <a:spcBef>
                <a:spcPct val="0"/>
              </a:spcBef>
              <a:buClrTx/>
              <a:buSzTx/>
              <a:buFont typeface="Wingdings 2" charset="2"/>
              <a:buNone/>
            </a:pPr>
            <a:endParaRPr lang="en-US" sz="2400" b="1" smtClean="0">
              <a:solidFill>
                <a:srgbClr val="002060"/>
              </a:solidFill>
            </a:endParaRPr>
          </a:p>
          <a:p>
            <a:pPr marL="0" indent="0">
              <a:spcBef>
                <a:spcPct val="0"/>
              </a:spcBef>
              <a:buClrTx/>
              <a:buSzTx/>
              <a:buFont typeface="Wingdings 2" charset="2"/>
              <a:buNone/>
            </a:pPr>
            <a:endParaRPr lang="en-US" sz="2400" b="1" smtClean="0">
              <a:solidFill>
                <a:srgbClr val="002060"/>
              </a:solidFill>
            </a:endParaRPr>
          </a:p>
          <a:p>
            <a:pPr marL="0" indent="0">
              <a:spcBef>
                <a:spcPct val="0"/>
              </a:spcBef>
              <a:buClrTx/>
              <a:buSzTx/>
              <a:buFont typeface="Wingdings 2" charset="2"/>
              <a:buNone/>
            </a:pPr>
            <a:r>
              <a:rPr lang="en-US" sz="2400" b="1" smtClean="0">
                <a:solidFill>
                  <a:srgbClr val="002060"/>
                </a:solidFill>
              </a:rPr>
              <a:t>Verbs</a:t>
            </a:r>
            <a:r>
              <a:rPr lang="en-US" sz="2400" smtClean="0">
                <a:solidFill>
                  <a:srgbClr val="002060"/>
                </a:solidFill>
              </a:rPr>
              <a:t>: arrange, assemble, collect, compose, construct, create, design, develop, formulate, manage, organize, plan, prepare, propose, set up, write.</a:t>
            </a:r>
          </a:p>
          <a:p>
            <a:pPr marL="0" indent="0"/>
            <a:endParaRPr lang="en-US" sz="2400" smtClean="0">
              <a:solidFill>
                <a:srgbClr val="002060"/>
              </a:solidFill>
            </a:endParaRPr>
          </a:p>
        </p:txBody>
      </p:sp>
      <p:sp>
        <p:nvSpPr>
          <p:cNvPr id="161795" name="Slide Number Placeholder 4"/>
          <p:cNvSpPr>
            <a:spLocks noGrp="1"/>
          </p:cNvSpPr>
          <p:nvPr>
            <p:ph type="sldNum" sz="quarter" idx="12"/>
          </p:nvPr>
        </p:nvSpPr>
        <p:spPr bwMode="auto">
          <a:ln>
            <a:round/>
            <a:headEnd/>
            <a:tailEnd/>
          </a:ln>
        </p:spPr>
        <p:txBody>
          <a:bodyPr/>
          <a:lstStyle/>
          <a:p>
            <a:fld id="{DF124219-4374-4EF4-9377-D59A954129CF}" type="slidenum">
              <a:rPr lang="en-US" smtClean="0"/>
              <a:pPr/>
              <a:t>168</a:t>
            </a:fld>
            <a:endParaRPr lang="en-US" smtClean="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1"/>
          <p:cNvSpPr>
            <a:spLocks noGrp="1" noChangeArrowheads="1"/>
          </p:cNvSpPr>
          <p:nvPr>
            <p:ph sz="quarter" idx="1"/>
          </p:nvPr>
        </p:nvSpPr>
        <p:spPr>
          <a:xfrm>
            <a:off x="762000" y="1077913"/>
            <a:ext cx="7772400" cy="4832350"/>
          </a:xfrm>
        </p:spPr>
        <p:txBody>
          <a:bodyPr anchor="ctr">
            <a:spAutoFit/>
          </a:bodyPr>
          <a:lstStyle/>
          <a:p>
            <a:pPr marL="0" indent="0">
              <a:spcBef>
                <a:spcPct val="0"/>
              </a:spcBef>
              <a:buClrTx/>
              <a:buSzTx/>
              <a:buFontTx/>
              <a:buNone/>
            </a:pPr>
            <a:r>
              <a:rPr lang="en-US" sz="4400" b="1" smtClean="0">
                <a:solidFill>
                  <a:srgbClr val="002060"/>
                </a:solidFill>
              </a:rPr>
              <a:t>Evaluation</a:t>
            </a:r>
            <a:r>
              <a:rPr lang="en-US" sz="2400" smtClean="0">
                <a:solidFill>
                  <a:srgbClr val="002060"/>
                </a:solidFill>
              </a:rPr>
              <a:t> is concerned with the ability to judge the value of material (statement, novel, equation, research report) for a given purpose. The judgments are to be based on definite criteria. These may be internal criteria (organization) or external criteria (relevance to the purpose). Learning outcomes in this area are highest in the cognitive hierarchy because they contain elements of all the other categories, plus conscious value judgments based on clearly defined criteria. </a:t>
            </a:r>
          </a:p>
          <a:p>
            <a:pPr marL="0" indent="0">
              <a:spcBef>
                <a:spcPct val="0"/>
              </a:spcBef>
              <a:buClrTx/>
              <a:buSzTx/>
              <a:buFontTx/>
              <a:buNone/>
            </a:pPr>
            <a:endParaRPr lang="en-US" sz="2400" b="1" smtClean="0">
              <a:solidFill>
                <a:srgbClr val="002060"/>
              </a:solidFill>
            </a:endParaRPr>
          </a:p>
          <a:p>
            <a:pPr marL="0" indent="0">
              <a:spcBef>
                <a:spcPct val="0"/>
              </a:spcBef>
              <a:buClrTx/>
              <a:buSzTx/>
              <a:buFontTx/>
              <a:buNone/>
            </a:pPr>
            <a:endParaRPr lang="en-US" sz="2400" b="1" smtClean="0">
              <a:solidFill>
                <a:srgbClr val="002060"/>
              </a:solidFill>
            </a:endParaRPr>
          </a:p>
          <a:p>
            <a:pPr marL="0" indent="0">
              <a:spcBef>
                <a:spcPct val="0"/>
              </a:spcBef>
              <a:buClrTx/>
              <a:buSzTx/>
              <a:buFontTx/>
              <a:buNone/>
            </a:pPr>
            <a:r>
              <a:rPr lang="en-US" sz="2400" b="1" smtClean="0">
                <a:solidFill>
                  <a:srgbClr val="002060"/>
                </a:solidFill>
              </a:rPr>
              <a:t>Verbs</a:t>
            </a:r>
            <a:r>
              <a:rPr lang="en-US" sz="2400" smtClean="0">
                <a:solidFill>
                  <a:srgbClr val="002060"/>
                </a:solidFill>
              </a:rPr>
              <a:t>: appraise, argue, assess, attach, choose compare, defend estimate, judge, predict, rate, core, select, support, value, evaluate. </a:t>
            </a:r>
          </a:p>
        </p:txBody>
      </p:sp>
      <p:sp>
        <p:nvSpPr>
          <p:cNvPr id="162819" name="Slide Number Placeholder 4"/>
          <p:cNvSpPr>
            <a:spLocks noGrp="1"/>
          </p:cNvSpPr>
          <p:nvPr>
            <p:ph type="sldNum" sz="quarter" idx="12"/>
          </p:nvPr>
        </p:nvSpPr>
        <p:spPr bwMode="auto">
          <a:ln>
            <a:round/>
            <a:headEnd/>
            <a:tailEnd/>
          </a:ln>
        </p:spPr>
        <p:txBody>
          <a:bodyPr/>
          <a:lstStyle/>
          <a:p>
            <a:fld id="{59670EFC-0A39-4BB2-8B6F-0C3CA9F7186D}" type="slidenum">
              <a:rPr lang="en-US" smtClean="0"/>
              <a:pPr/>
              <a:t>169</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a:xfrm>
            <a:off x="1219200" y="5116513"/>
            <a:ext cx="7315200" cy="522287"/>
          </a:xfrm>
        </p:spPr>
        <p:txBody>
          <a:bodyPr/>
          <a:lstStyle/>
          <a:p>
            <a:r>
              <a:rPr lang="en-US" b="1" smtClean="0"/>
              <a:t>Controlling the TV</a:t>
            </a:r>
            <a:br>
              <a:rPr lang="en-US" b="1" smtClean="0"/>
            </a:br>
            <a:r>
              <a:rPr lang="en-US" b="1" smtClean="0"/>
              <a:t>- </a:t>
            </a:r>
            <a:r>
              <a:rPr lang="en-US" sz="3200" b="1" smtClean="0"/>
              <a:t>in the dark</a:t>
            </a:r>
            <a:endParaRPr lang="en-US" b="1" smtClean="0"/>
          </a:p>
        </p:txBody>
      </p:sp>
      <p:sp>
        <p:nvSpPr>
          <p:cNvPr id="5" name="Picture Placeholder 4"/>
          <p:cNvSpPr>
            <a:spLocks noGrp="1"/>
          </p:cNvSpPr>
          <p:nvPr>
            <p:ph type="pic" idx="1"/>
          </p:nvPr>
        </p:nvSpPr>
        <p:spPr>
          <a:xfrm>
            <a:off x="68263" y="66675"/>
            <a:ext cx="9001125" cy="4581525"/>
          </a:xfrm>
        </p:spPr>
      </p:sp>
      <p:sp>
        <p:nvSpPr>
          <p:cNvPr id="183300" name="Slide Number Placeholder 3"/>
          <p:cNvSpPr>
            <a:spLocks noGrp="1"/>
          </p:cNvSpPr>
          <p:nvPr>
            <p:ph type="sldNum" sz="quarter" idx="12"/>
          </p:nvPr>
        </p:nvSpPr>
        <p:spPr bwMode="auto">
          <a:ln>
            <a:round/>
            <a:headEnd/>
            <a:tailEnd/>
          </a:ln>
        </p:spPr>
        <p:txBody>
          <a:bodyPr/>
          <a:lstStyle/>
          <a:p>
            <a:fld id="{91FF7B33-0690-478C-B3A3-DF582AB9F74C}" type="slidenum">
              <a:rPr lang="en-US" smtClean="0"/>
              <a:pPr/>
              <a:t>17</a:t>
            </a:fld>
            <a:endParaRPr lang="en-US" smtClean="0"/>
          </a:p>
        </p:txBody>
      </p:sp>
      <p:pic>
        <p:nvPicPr>
          <p:cNvPr id="183301" name="Picture 3" descr="C:\Documents and Settings\Brian Peacock\Desktop\Current\Ergonomics Pictures\100NIKON\DSCN1239.JPG"/>
          <p:cNvPicPr>
            <a:picLocks noChangeAspect="1" noChangeArrowheads="1"/>
          </p:cNvPicPr>
          <p:nvPr/>
        </p:nvPicPr>
        <p:blipFill>
          <a:blip r:embed="rId3" cstate="print"/>
          <a:srcRect l="27356" t="7831" r="52548" b="19318"/>
          <a:stretch>
            <a:fillRect/>
          </a:stretch>
        </p:blipFill>
        <p:spPr bwMode="auto">
          <a:xfrm>
            <a:off x="5257800" y="533400"/>
            <a:ext cx="2024063" cy="550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Title 1"/>
          <p:cNvSpPr>
            <a:spLocks noGrp="1"/>
          </p:cNvSpPr>
          <p:nvPr>
            <p:ph type="title"/>
          </p:nvPr>
        </p:nvSpPr>
        <p:spPr>
          <a:xfrm>
            <a:off x="914400" y="274638"/>
            <a:ext cx="7772400" cy="639762"/>
          </a:xfrm>
        </p:spPr>
        <p:txBody>
          <a:bodyPr/>
          <a:lstStyle/>
          <a:p>
            <a:r>
              <a:rPr lang="en-US" smtClean="0"/>
              <a:t>Hierarchical Task Analysis</a:t>
            </a:r>
          </a:p>
        </p:txBody>
      </p:sp>
      <p:sp>
        <p:nvSpPr>
          <p:cNvPr id="163843" name="Slide Number Placeholder 3"/>
          <p:cNvSpPr>
            <a:spLocks noGrp="1"/>
          </p:cNvSpPr>
          <p:nvPr>
            <p:ph type="sldNum" sz="quarter" idx="12"/>
          </p:nvPr>
        </p:nvSpPr>
        <p:spPr bwMode="auto">
          <a:ln>
            <a:round/>
            <a:headEnd/>
            <a:tailEnd/>
          </a:ln>
        </p:spPr>
        <p:txBody>
          <a:bodyPr/>
          <a:lstStyle/>
          <a:p>
            <a:fld id="{C48D1F08-EE4E-42DF-8CBF-1296CBD33FA9}" type="slidenum">
              <a:rPr lang="en-US" smtClean="0"/>
              <a:pPr/>
              <a:t>170</a:t>
            </a:fld>
            <a:endParaRPr lang="en-US" smtClean="0"/>
          </a:p>
        </p:txBody>
      </p:sp>
      <p:sp>
        <p:nvSpPr>
          <p:cNvPr id="163844" name="Oval 6"/>
          <p:cNvSpPr>
            <a:spLocks noChangeArrowheads="1"/>
          </p:cNvSpPr>
          <p:nvPr/>
        </p:nvSpPr>
        <p:spPr bwMode="auto">
          <a:xfrm>
            <a:off x="457200" y="2595563"/>
            <a:ext cx="1282700" cy="527050"/>
          </a:xfrm>
          <a:prstGeom prst="ellipse">
            <a:avLst/>
          </a:prstGeom>
          <a:solidFill>
            <a:srgbClr val="FF0000"/>
          </a:solidFill>
          <a:ln w="9525">
            <a:solidFill>
              <a:schemeClr val="tx1"/>
            </a:solidFill>
            <a:round/>
            <a:headEnd/>
            <a:tailEnd/>
          </a:ln>
        </p:spPr>
        <p:txBody>
          <a:bodyPr wrap="none" anchor="ctr"/>
          <a:lstStyle/>
          <a:p>
            <a:pPr algn="ctr"/>
            <a:r>
              <a:rPr lang="en-US" sz="1600" b="1">
                <a:latin typeface="Calibri" charset="0"/>
              </a:rPr>
              <a:t>People</a:t>
            </a:r>
          </a:p>
        </p:txBody>
      </p:sp>
      <p:sp>
        <p:nvSpPr>
          <p:cNvPr id="163845" name="Rectangle 6"/>
          <p:cNvSpPr>
            <a:spLocks noChangeArrowheads="1"/>
          </p:cNvSpPr>
          <p:nvPr/>
        </p:nvSpPr>
        <p:spPr bwMode="auto">
          <a:xfrm>
            <a:off x="290513" y="3529013"/>
            <a:ext cx="1525587" cy="444500"/>
          </a:xfrm>
          <a:prstGeom prst="rightArrow">
            <a:avLst>
              <a:gd name="adj1" fmla="val 50000"/>
              <a:gd name="adj2" fmla="val 49989"/>
            </a:avLst>
          </a:prstGeom>
          <a:solidFill>
            <a:srgbClr val="92D050"/>
          </a:solidFill>
          <a:ln w="9525">
            <a:solidFill>
              <a:schemeClr val="tx1"/>
            </a:solidFill>
            <a:miter lim="800000"/>
            <a:headEnd/>
            <a:tailEnd/>
          </a:ln>
        </p:spPr>
        <p:txBody>
          <a:bodyPr wrap="none" anchor="ctr"/>
          <a:lstStyle/>
          <a:p>
            <a:pPr algn="ctr"/>
            <a:r>
              <a:rPr lang="en-US">
                <a:latin typeface="Calibri" charset="0"/>
              </a:rPr>
              <a:t>Task 1</a:t>
            </a:r>
          </a:p>
        </p:txBody>
      </p:sp>
      <p:sp>
        <p:nvSpPr>
          <p:cNvPr id="163846" name="Rectangle 7"/>
          <p:cNvSpPr>
            <a:spLocks noChangeArrowheads="1"/>
          </p:cNvSpPr>
          <p:nvPr/>
        </p:nvSpPr>
        <p:spPr bwMode="auto">
          <a:xfrm>
            <a:off x="3779838" y="3386138"/>
            <a:ext cx="1584325" cy="728662"/>
          </a:xfrm>
          <a:prstGeom prst="rightArrow">
            <a:avLst>
              <a:gd name="adj1" fmla="val 50000"/>
              <a:gd name="adj2" fmla="val 49999"/>
            </a:avLst>
          </a:prstGeom>
          <a:solidFill>
            <a:srgbClr val="92D050"/>
          </a:solidFill>
          <a:ln w="9525">
            <a:solidFill>
              <a:schemeClr val="tx1"/>
            </a:solidFill>
            <a:miter lim="800000"/>
            <a:headEnd/>
            <a:tailEnd/>
          </a:ln>
        </p:spPr>
        <p:txBody>
          <a:bodyPr wrap="none" anchor="ctr"/>
          <a:lstStyle/>
          <a:p>
            <a:pPr algn="ctr"/>
            <a:r>
              <a:rPr lang="en-US" sz="2800">
                <a:latin typeface="Calibri" charset="0"/>
              </a:rPr>
              <a:t>Task 2</a:t>
            </a:r>
          </a:p>
        </p:txBody>
      </p:sp>
      <p:sp>
        <p:nvSpPr>
          <p:cNvPr id="163847" name="Rectangle 8"/>
          <p:cNvSpPr>
            <a:spLocks noChangeArrowheads="1"/>
          </p:cNvSpPr>
          <p:nvPr/>
        </p:nvSpPr>
        <p:spPr bwMode="auto">
          <a:xfrm>
            <a:off x="7315200" y="3529013"/>
            <a:ext cx="1525588" cy="444500"/>
          </a:xfrm>
          <a:prstGeom prst="rightArrow">
            <a:avLst>
              <a:gd name="adj1" fmla="val 50000"/>
              <a:gd name="adj2" fmla="val 49989"/>
            </a:avLst>
          </a:prstGeom>
          <a:solidFill>
            <a:srgbClr val="92D050"/>
          </a:solidFill>
          <a:ln w="9525">
            <a:solidFill>
              <a:schemeClr val="tx1"/>
            </a:solidFill>
            <a:miter lim="800000"/>
            <a:headEnd/>
            <a:tailEnd/>
          </a:ln>
        </p:spPr>
        <p:txBody>
          <a:bodyPr wrap="none" anchor="ctr"/>
          <a:lstStyle/>
          <a:p>
            <a:pPr algn="ctr"/>
            <a:r>
              <a:rPr lang="en-US">
                <a:latin typeface="Calibri" charset="0"/>
              </a:rPr>
              <a:t>Task 3</a:t>
            </a:r>
          </a:p>
        </p:txBody>
      </p:sp>
      <p:cxnSp>
        <p:nvCxnSpPr>
          <p:cNvPr id="10" name="Straight Arrow Connector 9"/>
          <p:cNvCxnSpPr>
            <a:stCxn id="163845" idx="3"/>
            <a:endCxn id="163846" idx="1"/>
          </p:cNvCxnSpPr>
          <p:nvPr/>
        </p:nvCxnSpPr>
        <p:spPr>
          <a:xfrm>
            <a:off x="1816100" y="3751263"/>
            <a:ext cx="196373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63846" idx="3"/>
            <a:endCxn id="163847" idx="1"/>
          </p:cNvCxnSpPr>
          <p:nvPr/>
        </p:nvCxnSpPr>
        <p:spPr>
          <a:xfrm>
            <a:off x="5364163" y="3751263"/>
            <a:ext cx="195103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850" name="Oval 6"/>
          <p:cNvSpPr>
            <a:spLocks noChangeArrowheads="1"/>
          </p:cNvSpPr>
          <p:nvPr/>
        </p:nvSpPr>
        <p:spPr bwMode="auto">
          <a:xfrm>
            <a:off x="1060450" y="1804988"/>
            <a:ext cx="1284288" cy="527050"/>
          </a:xfrm>
          <a:prstGeom prst="ellipse">
            <a:avLst/>
          </a:prstGeom>
          <a:solidFill>
            <a:srgbClr val="FF0000"/>
          </a:solidFill>
          <a:ln w="9525">
            <a:solidFill>
              <a:schemeClr val="tx1"/>
            </a:solidFill>
            <a:round/>
            <a:headEnd/>
            <a:tailEnd/>
          </a:ln>
        </p:spPr>
        <p:txBody>
          <a:bodyPr wrap="none" anchor="ctr"/>
          <a:lstStyle/>
          <a:p>
            <a:pPr algn="ctr"/>
            <a:r>
              <a:rPr lang="en-US" sz="1600" b="1">
                <a:latin typeface="Calibri" charset="0"/>
              </a:rPr>
              <a:t>Technology</a:t>
            </a:r>
          </a:p>
        </p:txBody>
      </p:sp>
      <p:sp>
        <p:nvSpPr>
          <p:cNvPr id="163851" name="Oval 6"/>
          <p:cNvSpPr>
            <a:spLocks noChangeArrowheads="1"/>
          </p:cNvSpPr>
          <p:nvPr/>
        </p:nvSpPr>
        <p:spPr bwMode="auto">
          <a:xfrm>
            <a:off x="2193925" y="1476375"/>
            <a:ext cx="1282700" cy="527050"/>
          </a:xfrm>
          <a:prstGeom prst="ellipse">
            <a:avLst/>
          </a:prstGeom>
          <a:solidFill>
            <a:srgbClr val="FF0000"/>
          </a:solidFill>
          <a:ln w="9525">
            <a:solidFill>
              <a:schemeClr val="tx1"/>
            </a:solidFill>
            <a:round/>
            <a:headEnd/>
            <a:tailEnd/>
          </a:ln>
        </p:spPr>
        <p:txBody>
          <a:bodyPr wrap="none" anchor="ctr"/>
          <a:lstStyle/>
          <a:p>
            <a:pPr algn="ctr"/>
            <a:r>
              <a:rPr lang="en-US" sz="1600" b="1">
                <a:latin typeface="Calibri" charset="0"/>
              </a:rPr>
              <a:t>Information</a:t>
            </a:r>
          </a:p>
        </p:txBody>
      </p:sp>
      <p:sp>
        <p:nvSpPr>
          <p:cNvPr id="163852" name="Oval 6"/>
          <p:cNvSpPr>
            <a:spLocks noChangeArrowheads="1"/>
          </p:cNvSpPr>
          <p:nvPr/>
        </p:nvSpPr>
        <p:spPr bwMode="auto">
          <a:xfrm>
            <a:off x="6724650" y="1447800"/>
            <a:ext cx="1352550" cy="687388"/>
          </a:xfrm>
          <a:prstGeom prst="ellipse">
            <a:avLst/>
          </a:prstGeom>
          <a:solidFill>
            <a:srgbClr val="FF0000"/>
          </a:solidFill>
          <a:ln w="9525">
            <a:solidFill>
              <a:schemeClr val="tx1"/>
            </a:solidFill>
            <a:round/>
            <a:headEnd/>
            <a:tailEnd/>
          </a:ln>
        </p:spPr>
        <p:txBody>
          <a:bodyPr wrap="none" anchor="ctr"/>
          <a:lstStyle/>
          <a:p>
            <a:pPr algn="ctr"/>
            <a:r>
              <a:rPr lang="en-US" sz="1600" b="1">
                <a:latin typeface="Calibri" charset="0"/>
              </a:rPr>
              <a:t>Operational </a:t>
            </a:r>
          </a:p>
          <a:p>
            <a:pPr algn="ctr"/>
            <a:r>
              <a:rPr lang="en-US" sz="1600" b="1">
                <a:latin typeface="Calibri" charset="0"/>
              </a:rPr>
              <a:t>Procedures</a:t>
            </a:r>
          </a:p>
        </p:txBody>
      </p:sp>
      <p:sp>
        <p:nvSpPr>
          <p:cNvPr id="163853" name="Oval 6"/>
          <p:cNvSpPr>
            <a:spLocks noChangeArrowheads="1"/>
          </p:cNvSpPr>
          <p:nvPr/>
        </p:nvSpPr>
        <p:spPr bwMode="auto">
          <a:xfrm>
            <a:off x="5257800" y="1295400"/>
            <a:ext cx="1284288" cy="527050"/>
          </a:xfrm>
          <a:prstGeom prst="ellipse">
            <a:avLst/>
          </a:prstGeom>
          <a:solidFill>
            <a:srgbClr val="FF0000"/>
          </a:solidFill>
          <a:ln w="9525">
            <a:solidFill>
              <a:schemeClr val="tx1"/>
            </a:solidFill>
            <a:round/>
            <a:headEnd/>
            <a:tailEnd/>
          </a:ln>
        </p:spPr>
        <p:txBody>
          <a:bodyPr wrap="none" anchor="ctr"/>
          <a:lstStyle/>
          <a:p>
            <a:pPr algn="ctr"/>
            <a:r>
              <a:rPr lang="en-US" sz="1600" b="1">
                <a:latin typeface="Calibri" charset="0"/>
              </a:rPr>
              <a:t>Environment</a:t>
            </a:r>
          </a:p>
        </p:txBody>
      </p:sp>
      <p:cxnSp>
        <p:nvCxnSpPr>
          <p:cNvPr id="16" name="Straight Arrow Connector 15"/>
          <p:cNvCxnSpPr>
            <a:stCxn id="163844" idx="6"/>
          </p:cNvCxnSpPr>
          <p:nvPr/>
        </p:nvCxnSpPr>
        <p:spPr>
          <a:xfrm>
            <a:off x="1739900" y="2859088"/>
            <a:ext cx="2755900" cy="51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63850" idx="5"/>
          </p:cNvCxnSpPr>
          <p:nvPr/>
        </p:nvCxnSpPr>
        <p:spPr>
          <a:xfrm rot="16200000" flipH="1">
            <a:off x="2798763" y="1612900"/>
            <a:ext cx="1130300" cy="2416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3851" idx="4"/>
          </p:cNvCxnSpPr>
          <p:nvPr/>
        </p:nvCxnSpPr>
        <p:spPr>
          <a:xfrm rot="16200000" flipH="1">
            <a:off x="3012281" y="1826419"/>
            <a:ext cx="1382713" cy="173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3852" idx="3"/>
          </p:cNvCxnSpPr>
          <p:nvPr/>
        </p:nvCxnSpPr>
        <p:spPr>
          <a:xfrm rot="5400000">
            <a:off x="5072062" y="1535113"/>
            <a:ext cx="1350963" cy="2351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3853" idx="3"/>
          </p:cNvCxnSpPr>
          <p:nvPr/>
        </p:nvCxnSpPr>
        <p:spPr>
          <a:xfrm rot="5400000">
            <a:off x="4187825" y="2128838"/>
            <a:ext cx="1641475" cy="873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859" name="Oval 6"/>
          <p:cNvSpPr>
            <a:spLocks noChangeArrowheads="1"/>
          </p:cNvSpPr>
          <p:nvPr/>
        </p:nvSpPr>
        <p:spPr bwMode="auto">
          <a:xfrm>
            <a:off x="7478713" y="2463800"/>
            <a:ext cx="1284287" cy="527050"/>
          </a:xfrm>
          <a:prstGeom prst="ellipse">
            <a:avLst/>
          </a:prstGeom>
          <a:solidFill>
            <a:srgbClr val="FF0000"/>
          </a:solidFill>
          <a:ln w="9525">
            <a:solidFill>
              <a:schemeClr val="tx1"/>
            </a:solidFill>
            <a:round/>
            <a:headEnd/>
            <a:tailEnd/>
          </a:ln>
        </p:spPr>
        <p:txBody>
          <a:bodyPr wrap="none" anchor="ctr"/>
          <a:lstStyle/>
          <a:p>
            <a:pPr algn="ctr"/>
            <a:r>
              <a:rPr lang="en-US" sz="1600" b="1">
                <a:latin typeface="Calibri" charset="0"/>
              </a:rPr>
              <a:t>Time </a:t>
            </a:r>
          </a:p>
          <a:p>
            <a:pPr algn="ctr"/>
            <a:r>
              <a:rPr lang="en-US" sz="1600" b="1">
                <a:latin typeface="Calibri" charset="0"/>
              </a:rPr>
              <a:t>Resources</a:t>
            </a:r>
          </a:p>
        </p:txBody>
      </p:sp>
      <p:cxnSp>
        <p:nvCxnSpPr>
          <p:cNvPr id="22" name="Straight Arrow Connector 21"/>
          <p:cNvCxnSpPr>
            <a:stCxn id="163859" idx="2"/>
          </p:cNvCxnSpPr>
          <p:nvPr/>
        </p:nvCxnSpPr>
        <p:spPr>
          <a:xfrm rot="10800000" flipV="1">
            <a:off x="4572000" y="2727325"/>
            <a:ext cx="2906713" cy="658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861" name="Rectangle 22"/>
          <p:cNvSpPr>
            <a:spLocks noChangeArrowheads="1"/>
          </p:cNvSpPr>
          <p:nvPr/>
        </p:nvSpPr>
        <p:spPr bwMode="auto">
          <a:xfrm>
            <a:off x="5138738" y="4375150"/>
            <a:ext cx="1208087" cy="461963"/>
          </a:xfrm>
          <a:prstGeom prst="rect">
            <a:avLst/>
          </a:prstGeom>
          <a:solidFill>
            <a:srgbClr val="92D050"/>
          </a:solidFill>
          <a:ln w="9525">
            <a:solidFill>
              <a:schemeClr val="tx1"/>
            </a:solidFill>
            <a:miter lim="800000"/>
            <a:headEnd/>
            <a:tailEnd/>
          </a:ln>
        </p:spPr>
        <p:txBody>
          <a:bodyPr wrap="none" anchor="ctr"/>
          <a:lstStyle/>
          <a:p>
            <a:pPr algn="ctr"/>
            <a:r>
              <a:rPr lang="en-US">
                <a:latin typeface="Calibri" charset="0"/>
              </a:rPr>
              <a:t>Sub Task 22</a:t>
            </a:r>
          </a:p>
        </p:txBody>
      </p:sp>
      <p:sp>
        <p:nvSpPr>
          <p:cNvPr id="163862" name="Rectangle 23"/>
          <p:cNvSpPr>
            <a:spLocks noChangeArrowheads="1"/>
          </p:cNvSpPr>
          <p:nvPr/>
        </p:nvSpPr>
        <p:spPr bwMode="auto">
          <a:xfrm>
            <a:off x="2722563" y="4375150"/>
            <a:ext cx="1208087" cy="461963"/>
          </a:xfrm>
          <a:prstGeom prst="rect">
            <a:avLst/>
          </a:prstGeom>
          <a:solidFill>
            <a:srgbClr val="92D050"/>
          </a:solidFill>
          <a:ln w="9525">
            <a:solidFill>
              <a:schemeClr val="tx1"/>
            </a:solidFill>
            <a:miter lim="800000"/>
            <a:headEnd/>
            <a:tailEnd/>
          </a:ln>
        </p:spPr>
        <p:txBody>
          <a:bodyPr wrap="none" anchor="ctr"/>
          <a:lstStyle/>
          <a:p>
            <a:pPr algn="ctr"/>
            <a:r>
              <a:rPr lang="en-US">
                <a:latin typeface="Calibri" charset="0"/>
              </a:rPr>
              <a:t>Sub Task 21</a:t>
            </a:r>
          </a:p>
        </p:txBody>
      </p:sp>
      <p:sp>
        <p:nvSpPr>
          <p:cNvPr id="163863" name="Oval 6"/>
          <p:cNvSpPr>
            <a:spLocks noChangeArrowheads="1"/>
          </p:cNvSpPr>
          <p:nvPr/>
        </p:nvSpPr>
        <p:spPr bwMode="auto">
          <a:xfrm>
            <a:off x="3733800" y="1219200"/>
            <a:ext cx="1284288" cy="528638"/>
          </a:xfrm>
          <a:prstGeom prst="ellipse">
            <a:avLst/>
          </a:prstGeom>
          <a:solidFill>
            <a:srgbClr val="FF0000"/>
          </a:solidFill>
          <a:ln w="9525">
            <a:solidFill>
              <a:schemeClr val="tx1"/>
            </a:solidFill>
            <a:round/>
            <a:headEnd/>
            <a:tailEnd/>
          </a:ln>
        </p:spPr>
        <p:txBody>
          <a:bodyPr wrap="none" anchor="ctr"/>
          <a:lstStyle/>
          <a:p>
            <a:pPr algn="ctr"/>
            <a:r>
              <a:rPr lang="en-US" sz="1600" b="1">
                <a:latin typeface="Calibri" charset="0"/>
              </a:rPr>
              <a:t>Purpose</a:t>
            </a:r>
          </a:p>
        </p:txBody>
      </p:sp>
      <p:cxnSp>
        <p:nvCxnSpPr>
          <p:cNvPr id="26" name="Straight Arrow Connector 25"/>
          <p:cNvCxnSpPr>
            <a:stCxn id="163863" idx="4"/>
          </p:cNvCxnSpPr>
          <p:nvPr/>
        </p:nvCxnSpPr>
        <p:spPr>
          <a:xfrm rot="16200000" flipH="1">
            <a:off x="3654425" y="2468563"/>
            <a:ext cx="1638300" cy="196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865" name="Rectangle 26"/>
          <p:cNvSpPr>
            <a:spLocks noChangeArrowheads="1"/>
          </p:cNvSpPr>
          <p:nvPr/>
        </p:nvSpPr>
        <p:spPr bwMode="auto">
          <a:xfrm>
            <a:off x="3251200" y="5857875"/>
            <a:ext cx="1131888" cy="330200"/>
          </a:xfrm>
          <a:prstGeom prst="rect">
            <a:avLst/>
          </a:prstGeom>
          <a:solidFill>
            <a:srgbClr val="92D050"/>
          </a:solidFill>
          <a:ln w="9525">
            <a:solidFill>
              <a:schemeClr val="tx1"/>
            </a:solidFill>
            <a:miter lim="800000"/>
            <a:headEnd/>
            <a:tailEnd/>
          </a:ln>
        </p:spPr>
        <p:txBody>
          <a:bodyPr wrap="none" anchor="ctr"/>
          <a:lstStyle/>
          <a:p>
            <a:pPr algn="ctr"/>
            <a:r>
              <a:rPr lang="en-US" sz="1200">
                <a:latin typeface="Calibri" charset="0"/>
              </a:rPr>
              <a:t>Element 2121</a:t>
            </a:r>
          </a:p>
        </p:txBody>
      </p:sp>
      <p:sp>
        <p:nvSpPr>
          <p:cNvPr id="163866" name="Rectangle 27"/>
          <p:cNvSpPr>
            <a:spLocks noChangeArrowheads="1"/>
          </p:cNvSpPr>
          <p:nvPr/>
        </p:nvSpPr>
        <p:spPr bwMode="auto">
          <a:xfrm>
            <a:off x="1665288" y="5857875"/>
            <a:ext cx="1131887" cy="330200"/>
          </a:xfrm>
          <a:prstGeom prst="rect">
            <a:avLst/>
          </a:prstGeom>
          <a:solidFill>
            <a:srgbClr val="92D050"/>
          </a:solidFill>
          <a:ln w="9525">
            <a:solidFill>
              <a:schemeClr val="tx1"/>
            </a:solidFill>
            <a:miter lim="800000"/>
            <a:headEnd/>
            <a:tailEnd/>
          </a:ln>
        </p:spPr>
        <p:txBody>
          <a:bodyPr wrap="none" anchor="ctr"/>
          <a:lstStyle/>
          <a:p>
            <a:pPr algn="ctr"/>
            <a:r>
              <a:rPr lang="en-US" sz="1200">
                <a:latin typeface="Calibri" charset="0"/>
              </a:rPr>
              <a:t>Element 211</a:t>
            </a:r>
          </a:p>
        </p:txBody>
      </p:sp>
      <p:sp>
        <p:nvSpPr>
          <p:cNvPr id="163867" name="Rectangle 28"/>
          <p:cNvSpPr>
            <a:spLocks noChangeArrowheads="1"/>
          </p:cNvSpPr>
          <p:nvPr/>
        </p:nvSpPr>
        <p:spPr bwMode="auto">
          <a:xfrm>
            <a:off x="5138738" y="5857875"/>
            <a:ext cx="1131887" cy="330200"/>
          </a:xfrm>
          <a:prstGeom prst="rect">
            <a:avLst/>
          </a:prstGeom>
          <a:solidFill>
            <a:srgbClr val="92D050"/>
          </a:solidFill>
          <a:ln w="9525">
            <a:solidFill>
              <a:schemeClr val="tx1"/>
            </a:solidFill>
            <a:miter lim="800000"/>
            <a:headEnd/>
            <a:tailEnd/>
          </a:ln>
        </p:spPr>
        <p:txBody>
          <a:bodyPr wrap="none" anchor="ctr"/>
          <a:lstStyle/>
          <a:p>
            <a:pPr algn="ctr"/>
            <a:r>
              <a:rPr lang="en-US" sz="1200">
                <a:latin typeface="Calibri" charset="0"/>
              </a:rPr>
              <a:t>Element 221</a:t>
            </a:r>
          </a:p>
        </p:txBody>
      </p:sp>
      <p:sp>
        <p:nvSpPr>
          <p:cNvPr id="163868" name="Rectangle 29"/>
          <p:cNvSpPr>
            <a:spLocks noChangeArrowheads="1"/>
          </p:cNvSpPr>
          <p:nvPr/>
        </p:nvSpPr>
        <p:spPr bwMode="auto">
          <a:xfrm>
            <a:off x="6648450" y="5857875"/>
            <a:ext cx="1133475" cy="330200"/>
          </a:xfrm>
          <a:prstGeom prst="rect">
            <a:avLst/>
          </a:prstGeom>
          <a:solidFill>
            <a:srgbClr val="92D050"/>
          </a:solidFill>
          <a:ln w="9525">
            <a:solidFill>
              <a:schemeClr val="tx1"/>
            </a:solidFill>
            <a:miter lim="800000"/>
            <a:headEnd/>
            <a:tailEnd/>
          </a:ln>
        </p:spPr>
        <p:txBody>
          <a:bodyPr wrap="none" anchor="ctr"/>
          <a:lstStyle/>
          <a:p>
            <a:pPr algn="ctr"/>
            <a:r>
              <a:rPr lang="en-US" sz="1200">
                <a:latin typeface="Calibri" charset="0"/>
              </a:rPr>
              <a:t>Element 222</a:t>
            </a:r>
          </a:p>
        </p:txBody>
      </p:sp>
      <p:cxnSp>
        <p:nvCxnSpPr>
          <p:cNvPr id="31" name="Straight Arrow Connector 30"/>
          <p:cNvCxnSpPr>
            <a:endCxn id="163861" idx="0"/>
          </p:cNvCxnSpPr>
          <p:nvPr/>
        </p:nvCxnSpPr>
        <p:spPr>
          <a:xfrm rot="16200000" flipH="1">
            <a:off x="4959350" y="3592513"/>
            <a:ext cx="395287" cy="1169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63862" idx="0"/>
          </p:cNvCxnSpPr>
          <p:nvPr/>
        </p:nvCxnSpPr>
        <p:spPr>
          <a:xfrm rot="5400000">
            <a:off x="3751263" y="3554413"/>
            <a:ext cx="395287" cy="1246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63862" idx="2"/>
            <a:endCxn id="163866" idx="0"/>
          </p:cNvCxnSpPr>
          <p:nvPr/>
        </p:nvCxnSpPr>
        <p:spPr>
          <a:xfrm rot="5400000">
            <a:off x="2267745" y="4799806"/>
            <a:ext cx="1020762" cy="1095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63862" idx="2"/>
            <a:endCxn id="163865" idx="0"/>
          </p:cNvCxnSpPr>
          <p:nvPr/>
        </p:nvCxnSpPr>
        <p:spPr>
          <a:xfrm rot="16200000" flipH="1">
            <a:off x="3060701" y="5102225"/>
            <a:ext cx="1020762" cy="4905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63861" idx="2"/>
            <a:endCxn id="163867" idx="0"/>
          </p:cNvCxnSpPr>
          <p:nvPr/>
        </p:nvCxnSpPr>
        <p:spPr>
          <a:xfrm rot="5400000">
            <a:off x="5213351" y="5329237"/>
            <a:ext cx="1020762" cy="36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63861" idx="2"/>
            <a:endCxn id="163868" idx="0"/>
          </p:cNvCxnSpPr>
          <p:nvPr/>
        </p:nvCxnSpPr>
        <p:spPr>
          <a:xfrm rot="16200000" flipH="1">
            <a:off x="5968207" y="4610894"/>
            <a:ext cx="1020762" cy="147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ounded Rectangular Callout 39"/>
          <p:cNvSpPr/>
          <p:nvPr/>
        </p:nvSpPr>
        <p:spPr>
          <a:xfrm>
            <a:off x="7315200" y="304800"/>
            <a:ext cx="1295400" cy="838200"/>
          </a:xfrm>
          <a:prstGeom prst="wedgeRoundRectCallout">
            <a:avLst>
              <a:gd name="adj1" fmla="val -81337"/>
              <a:gd name="adj2" fmla="val 689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Similar to 6Ms</a:t>
            </a:r>
          </a:p>
        </p:txBody>
      </p:sp>
      <p:sp>
        <p:nvSpPr>
          <p:cNvPr id="41" name="Rounded Rectangular Callout 40"/>
          <p:cNvSpPr/>
          <p:nvPr/>
        </p:nvSpPr>
        <p:spPr>
          <a:xfrm>
            <a:off x="7239000" y="4267200"/>
            <a:ext cx="1524000" cy="838200"/>
          </a:xfrm>
          <a:prstGeom prst="wedgeRoundRectCallout">
            <a:avLst>
              <a:gd name="adj1" fmla="val -77959"/>
              <a:gd name="adj2" fmla="val 408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Similar to 5 Whys</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Title 13"/>
          <p:cNvSpPr>
            <a:spLocks noGrp="1"/>
          </p:cNvSpPr>
          <p:nvPr>
            <p:ph type="title"/>
          </p:nvPr>
        </p:nvSpPr>
        <p:spPr>
          <a:xfrm>
            <a:off x="838200" y="0"/>
            <a:ext cx="7772400" cy="1066800"/>
          </a:xfrm>
        </p:spPr>
        <p:txBody>
          <a:bodyPr/>
          <a:lstStyle/>
          <a:p>
            <a:r>
              <a:rPr lang="en-US" smtClean="0"/>
              <a:t>The SHEL model  </a:t>
            </a:r>
            <a:r>
              <a:rPr lang="en-US" sz="2400" smtClean="0"/>
              <a:t>(Edwards, 1988)</a:t>
            </a:r>
            <a:endParaRPr lang="en-US" smtClean="0"/>
          </a:p>
        </p:txBody>
      </p:sp>
      <p:sp>
        <p:nvSpPr>
          <p:cNvPr id="164867" name="Slide Number Placeholder 3"/>
          <p:cNvSpPr>
            <a:spLocks noGrp="1"/>
          </p:cNvSpPr>
          <p:nvPr>
            <p:ph type="sldNum" sz="quarter" idx="12"/>
          </p:nvPr>
        </p:nvSpPr>
        <p:spPr bwMode="auto">
          <a:xfrm>
            <a:off x="685800" y="6096000"/>
            <a:ext cx="457200" cy="457200"/>
          </a:xfrm>
          <a:ln>
            <a:round/>
            <a:headEnd/>
            <a:tailEnd/>
          </a:ln>
        </p:spPr>
        <p:txBody>
          <a:bodyPr/>
          <a:lstStyle/>
          <a:p>
            <a:fld id="{2CCD7C40-2A00-469A-B09D-B1E4202A3088}" type="slidenum">
              <a:rPr lang="en-US" smtClean="0"/>
              <a:pPr/>
              <a:t>171</a:t>
            </a:fld>
            <a:endParaRPr lang="en-US" smtClean="0"/>
          </a:p>
        </p:txBody>
      </p:sp>
      <p:sp>
        <p:nvSpPr>
          <p:cNvPr id="164868" name="Rectangle 5"/>
          <p:cNvSpPr>
            <a:spLocks noChangeArrowheads="1"/>
          </p:cNvSpPr>
          <p:nvPr/>
        </p:nvSpPr>
        <p:spPr bwMode="auto">
          <a:xfrm>
            <a:off x="4038600" y="1447800"/>
            <a:ext cx="1905000" cy="1447800"/>
          </a:xfrm>
          <a:prstGeom prst="rect">
            <a:avLst/>
          </a:prstGeom>
          <a:solidFill>
            <a:schemeClr val="accent1"/>
          </a:solidFill>
          <a:ln w="9525">
            <a:solidFill>
              <a:schemeClr val="tx1"/>
            </a:solidFill>
            <a:prstDash val="dash"/>
            <a:miter lim="800000"/>
            <a:headEnd/>
            <a:tailEnd/>
          </a:ln>
        </p:spPr>
        <p:txBody>
          <a:bodyPr wrap="none" anchor="ctr"/>
          <a:lstStyle/>
          <a:p>
            <a:pPr algn="ctr"/>
            <a:r>
              <a:rPr lang="en-US" sz="2400" b="1"/>
              <a:t>L</a:t>
            </a:r>
          </a:p>
          <a:p>
            <a:pPr algn="ctr"/>
            <a:r>
              <a:rPr lang="en-US"/>
              <a:t>Liveware</a:t>
            </a:r>
          </a:p>
        </p:txBody>
      </p:sp>
      <p:sp>
        <p:nvSpPr>
          <p:cNvPr id="164869" name="Rectangle 6"/>
          <p:cNvSpPr>
            <a:spLocks noChangeArrowheads="1"/>
          </p:cNvSpPr>
          <p:nvPr/>
        </p:nvSpPr>
        <p:spPr bwMode="auto">
          <a:xfrm>
            <a:off x="4038600" y="4343400"/>
            <a:ext cx="1905000" cy="1447800"/>
          </a:xfrm>
          <a:prstGeom prst="rect">
            <a:avLst/>
          </a:prstGeom>
          <a:solidFill>
            <a:schemeClr val="accent1"/>
          </a:solidFill>
          <a:ln w="9525">
            <a:solidFill>
              <a:schemeClr val="tx1"/>
            </a:solidFill>
            <a:prstDash val="dash"/>
            <a:miter lim="800000"/>
            <a:headEnd/>
            <a:tailEnd/>
          </a:ln>
        </p:spPr>
        <p:txBody>
          <a:bodyPr wrap="none" anchor="ctr"/>
          <a:lstStyle/>
          <a:p>
            <a:pPr algn="ctr"/>
            <a:r>
              <a:rPr lang="en-US" sz="2400" b="1"/>
              <a:t>H</a:t>
            </a:r>
          </a:p>
          <a:p>
            <a:pPr algn="ctr"/>
            <a:r>
              <a:rPr lang="en-US"/>
              <a:t>Hardware</a:t>
            </a:r>
          </a:p>
        </p:txBody>
      </p:sp>
      <p:sp>
        <p:nvSpPr>
          <p:cNvPr id="164870" name="Rectangle 7"/>
          <p:cNvSpPr>
            <a:spLocks noChangeArrowheads="1"/>
          </p:cNvSpPr>
          <p:nvPr/>
        </p:nvSpPr>
        <p:spPr bwMode="auto">
          <a:xfrm>
            <a:off x="2133600" y="2895600"/>
            <a:ext cx="1905000" cy="1447800"/>
          </a:xfrm>
          <a:prstGeom prst="rect">
            <a:avLst/>
          </a:prstGeom>
          <a:solidFill>
            <a:schemeClr val="accent1"/>
          </a:solidFill>
          <a:ln w="9525">
            <a:solidFill>
              <a:schemeClr val="tx1"/>
            </a:solidFill>
            <a:prstDash val="dash"/>
            <a:miter lim="800000"/>
            <a:headEnd/>
            <a:tailEnd/>
          </a:ln>
        </p:spPr>
        <p:txBody>
          <a:bodyPr wrap="none" anchor="ctr"/>
          <a:lstStyle/>
          <a:p>
            <a:pPr algn="ctr"/>
            <a:r>
              <a:rPr lang="en-US" sz="2400"/>
              <a:t>E</a:t>
            </a:r>
          </a:p>
          <a:p>
            <a:pPr algn="ctr"/>
            <a:r>
              <a:rPr lang="en-US"/>
              <a:t>Environment</a:t>
            </a:r>
          </a:p>
        </p:txBody>
      </p:sp>
      <p:sp>
        <p:nvSpPr>
          <p:cNvPr id="164871" name="Rectangle 8"/>
          <p:cNvSpPr>
            <a:spLocks noChangeArrowheads="1"/>
          </p:cNvSpPr>
          <p:nvPr/>
        </p:nvSpPr>
        <p:spPr bwMode="auto">
          <a:xfrm>
            <a:off x="5943600" y="2895600"/>
            <a:ext cx="1905000" cy="1447800"/>
          </a:xfrm>
          <a:prstGeom prst="rect">
            <a:avLst/>
          </a:prstGeom>
          <a:solidFill>
            <a:schemeClr val="accent1"/>
          </a:solidFill>
          <a:ln w="9525">
            <a:solidFill>
              <a:schemeClr val="tx1"/>
            </a:solidFill>
            <a:prstDash val="dash"/>
            <a:miter lim="800000"/>
            <a:headEnd/>
            <a:tailEnd/>
          </a:ln>
        </p:spPr>
        <p:txBody>
          <a:bodyPr wrap="none" anchor="ctr"/>
          <a:lstStyle/>
          <a:p>
            <a:pPr algn="ctr"/>
            <a:r>
              <a:rPr lang="en-US" sz="2400" b="1"/>
              <a:t>S</a:t>
            </a:r>
          </a:p>
          <a:p>
            <a:pPr algn="ctr"/>
            <a:r>
              <a:rPr lang="en-US"/>
              <a:t>Organizationware</a:t>
            </a:r>
          </a:p>
          <a:p>
            <a:pPr algn="ctr"/>
            <a:r>
              <a:rPr lang="en-US"/>
              <a:t>(Software)</a:t>
            </a:r>
          </a:p>
        </p:txBody>
      </p:sp>
      <p:sp>
        <p:nvSpPr>
          <p:cNvPr id="164872" name="Rectangle 9"/>
          <p:cNvSpPr>
            <a:spLocks noChangeArrowheads="1"/>
          </p:cNvSpPr>
          <p:nvPr/>
        </p:nvSpPr>
        <p:spPr bwMode="auto">
          <a:xfrm>
            <a:off x="4038600" y="2895600"/>
            <a:ext cx="1905000" cy="1447800"/>
          </a:xfrm>
          <a:prstGeom prst="rect">
            <a:avLst/>
          </a:prstGeom>
          <a:solidFill>
            <a:schemeClr val="accent1"/>
          </a:solidFill>
          <a:ln w="9525">
            <a:solidFill>
              <a:schemeClr val="tx1"/>
            </a:solidFill>
            <a:prstDash val="dash"/>
            <a:miter lim="800000"/>
            <a:headEnd/>
            <a:tailEnd/>
          </a:ln>
        </p:spPr>
        <p:txBody>
          <a:bodyPr wrap="none" anchor="ctr"/>
          <a:lstStyle/>
          <a:p>
            <a:pPr algn="ctr"/>
            <a:r>
              <a:rPr lang="en-US" sz="1600" b="1"/>
              <a:t>INTERACTIONS</a:t>
            </a:r>
          </a:p>
          <a:p>
            <a:pPr algn="ctr"/>
            <a:r>
              <a:rPr lang="en-US" sz="1600" b="1"/>
              <a:t>INTERFACES</a:t>
            </a:r>
          </a:p>
          <a:p>
            <a:pPr algn="ctr"/>
            <a:r>
              <a:rPr lang="en-US" sz="1600" b="1"/>
              <a:t>INTERFERENCES</a:t>
            </a:r>
          </a:p>
        </p:txBody>
      </p:sp>
      <p:sp>
        <p:nvSpPr>
          <p:cNvPr id="164873" name="AutoShape 13"/>
          <p:cNvSpPr>
            <a:spLocks noChangeArrowheads="1"/>
          </p:cNvSpPr>
          <p:nvPr/>
        </p:nvSpPr>
        <p:spPr bwMode="auto">
          <a:xfrm>
            <a:off x="6705600" y="4648200"/>
            <a:ext cx="2286000" cy="1143000"/>
          </a:xfrm>
          <a:prstGeom prst="wedgeEllipseCallout">
            <a:avLst>
              <a:gd name="adj1" fmla="val -72963"/>
              <a:gd name="adj2" fmla="val -92009"/>
            </a:avLst>
          </a:prstGeom>
          <a:solidFill>
            <a:srgbClr val="F4FDA1"/>
          </a:solidFill>
          <a:ln w="9525">
            <a:solidFill>
              <a:schemeClr val="tx1"/>
            </a:solidFill>
            <a:miter lim="800000"/>
            <a:headEnd/>
            <a:tailEnd/>
          </a:ln>
        </p:spPr>
        <p:txBody>
          <a:bodyPr/>
          <a:lstStyle/>
          <a:p>
            <a:pPr algn="ctr"/>
            <a:r>
              <a:rPr lang="en-US"/>
              <a:t>Management</a:t>
            </a:r>
          </a:p>
          <a:p>
            <a:pPr algn="ctr"/>
            <a:r>
              <a:rPr lang="en-US"/>
              <a:t>Regulation</a:t>
            </a:r>
          </a:p>
        </p:txBody>
      </p:sp>
      <p:sp>
        <p:nvSpPr>
          <p:cNvPr id="164874" name="AutoShape 14"/>
          <p:cNvSpPr>
            <a:spLocks noChangeArrowheads="1"/>
          </p:cNvSpPr>
          <p:nvPr/>
        </p:nvSpPr>
        <p:spPr bwMode="auto">
          <a:xfrm>
            <a:off x="228600" y="1447800"/>
            <a:ext cx="2362200" cy="1524000"/>
          </a:xfrm>
          <a:prstGeom prst="wedgeEllipseCallout">
            <a:avLst>
              <a:gd name="adj1" fmla="val 70106"/>
              <a:gd name="adj2" fmla="val 51352"/>
            </a:avLst>
          </a:prstGeom>
          <a:solidFill>
            <a:srgbClr val="F4FDA1"/>
          </a:solidFill>
          <a:ln w="9525">
            <a:solidFill>
              <a:schemeClr val="tx1"/>
            </a:solidFill>
            <a:miter lim="800000"/>
            <a:headEnd/>
            <a:tailEnd/>
          </a:ln>
        </p:spPr>
        <p:txBody>
          <a:bodyPr/>
          <a:lstStyle/>
          <a:p>
            <a:pPr algn="ctr"/>
            <a:r>
              <a:rPr lang="en-US"/>
              <a:t>The Physical and </a:t>
            </a:r>
            <a:r>
              <a:rPr lang="en-US" b="1" i="1"/>
              <a:t>Operational </a:t>
            </a:r>
            <a:r>
              <a:rPr lang="en-US"/>
              <a:t>Context</a:t>
            </a:r>
          </a:p>
        </p:txBody>
      </p:sp>
      <p:sp>
        <p:nvSpPr>
          <p:cNvPr id="164875" name="AutoShape 15"/>
          <p:cNvSpPr>
            <a:spLocks noChangeArrowheads="1"/>
          </p:cNvSpPr>
          <p:nvPr/>
        </p:nvSpPr>
        <p:spPr bwMode="auto">
          <a:xfrm>
            <a:off x="609600" y="5105400"/>
            <a:ext cx="3048000" cy="762000"/>
          </a:xfrm>
          <a:prstGeom prst="wedgeEllipseCallout">
            <a:avLst>
              <a:gd name="adj1" fmla="val 76111"/>
              <a:gd name="adj2" fmla="val -76042"/>
            </a:avLst>
          </a:prstGeom>
          <a:solidFill>
            <a:srgbClr val="F4FDA1"/>
          </a:solidFill>
          <a:ln w="9525">
            <a:solidFill>
              <a:schemeClr val="tx1"/>
            </a:solidFill>
            <a:miter lim="800000"/>
            <a:headEnd/>
            <a:tailEnd/>
          </a:ln>
        </p:spPr>
        <p:txBody>
          <a:bodyPr/>
          <a:lstStyle/>
          <a:p>
            <a:pPr algn="ctr"/>
            <a:r>
              <a:rPr lang="en-US"/>
              <a:t>Now we must add Software</a:t>
            </a:r>
          </a:p>
        </p:txBody>
      </p:sp>
      <p:sp>
        <p:nvSpPr>
          <p:cNvPr id="164876" name="AutoShape 16"/>
          <p:cNvSpPr>
            <a:spLocks noChangeArrowheads="1"/>
          </p:cNvSpPr>
          <p:nvPr/>
        </p:nvSpPr>
        <p:spPr bwMode="auto">
          <a:xfrm>
            <a:off x="6400800" y="1828800"/>
            <a:ext cx="1676400" cy="990600"/>
          </a:xfrm>
          <a:prstGeom prst="wedgeEllipseCallout">
            <a:avLst>
              <a:gd name="adj1" fmla="val -94319"/>
              <a:gd name="adj2" fmla="val 11861"/>
            </a:avLst>
          </a:prstGeom>
          <a:solidFill>
            <a:srgbClr val="F4FDA1"/>
          </a:solidFill>
          <a:ln w="9525">
            <a:solidFill>
              <a:schemeClr val="tx1"/>
            </a:solidFill>
            <a:miter lim="800000"/>
            <a:headEnd/>
            <a:tailEnd/>
          </a:ln>
        </p:spPr>
        <p:txBody>
          <a:bodyPr/>
          <a:lstStyle/>
          <a:p>
            <a:pPr algn="ctr"/>
            <a:r>
              <a:rPr lang="en-US"/>
              <a:t>People</a:t>
            </a:r>
          </a:p>
          <a:p>
            <a:pPr algn="ctr"/>
            <a:r>
              <a:rPr lang="en-US"/>
              <a:t>Training</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09600" y="304800"/>
            <a:ext cx="8229600" cy="609600"/>
          </a:xfrm>
        </p:spPr>
        <p:txBody>
          <a:bodyPr/>
          <a:lstStyle/>
          <a:p>
            <a:r>
              <a:rPr lang="en-US" smtClean="0"/>
              <a:t>Swiss Cheese Model</a:t>
            </a:r>
          </a:p>
        </p:txBody>
      </p:sp>
      <p:sp>
        <p:nvSpPr>
          <p:cNvPr id="165891" name="Slide Number Placeholder 5"/>
          <p:cNvSpPr>
            <a:spLocks noGrp="1"/>
          </p:cNvSpPr>
          <p:nvPr>
            <p:ph type="sldNum" sz="quarter" idx="12"/>
          </p:nvPr>
        </p:nvSpPr>
        <p:spPr bwMode="auto">
          <a:ln>
            <a:round/>
            <a:headEnd/>
            <a:tailEnd/>
          </a:ln>
        </p:spPr>
        <p:txBody>
          <a:bodyPr/>
          <a:lstStyle/>
          <a:p>
            <a:fld id="{399E0463-B5DE-46BA-86F1-C4451DBDE28D}" type="slidenum">
              <a:rPr lang="en-US" smtClean="0"/>
              <a:pPr/>
              <a:t>172</a:t>
            </a:fld>
            <a:endParaRPr lang="en-US" smtClean="0"/>
          </a:p>
        </p:txBody>
      </p:sp>
      <p:sp>
        <p:nvSpPr>
          <p:cNvPr id="165892" name="Rectangle 3"/>
          <p:cNvSpPr>
            <a:spLocks noChangeArrowheads="1"/>
          </p:cNvSpPr>
          <p:nvPr/>
        </p:nvSpPr>
        <p:spPr bwMode="auto">
          <a:xfrm>
            <a:off x="838200" y="1219200"/>
            <a:ext cx="3200400" cy="2438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5893" name="Oval 4"/>
          <p:cNvSpPr>
            <a:spLocks noChangeArrowheads="1"/>
          </p:cNvSpPr>
          <p:nvPr/>
        </p:nvSpPr>
        <p:spPr bwMode="auto">
          <a:xfrm>
            <a:off x="1371600" y="1625600"/>
            <a:ext cx="5334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894" name="Oval 5"/>
          <p:cNvSpPr>
            <a:spLocks noChangeArrowheads="1"/>
          </p:cNvSpPr>
          <p:nvPr/>
        </p:nvSpPr>
        <p:spPr bwMode="auto">
          <a:xfrm>
            <a:off x="1905000" y="2235200"/>
            <a:ext cx="400050" cy="203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895" name="Oval 6"/>
          <p:cNvSpPr>
            <a:spLocks noChangeArrowheads="1"/>
          </p:cNvSpPr>
          <p:nvPr/>
        </p:nvSpPr>
        <p:spPr bwMode="auto">
          <a:xfrm>
            <a:off x="2705100" y="2336800"/>
            <a:ext cx="533400" cy="508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896" name="Oval 7"/>
          <p:cNvSpPr>
            <a:spLocks noChangeArrowheads="1"/>
          </p:cNvSpPr>
          <p:nvPr/>
        </p:nvSpPr>
        <p:spPr bwMode="auto">
          <a:xfrm>
            <a:off x="1104900" y="2844800"/>
            <a:ext cx="933450" cy="304800"/>
          </a:xfrm>
          <a:prstGeom prst="ellipse">
            <a:avLst/>
          </a:prstGeom>
          <a:noFill/>
          <a:ln w="9525">
            <a:solidFill>
              <a:schemeClr val="tx1"/>
            </a:solidFill>
            <a:round/>
            <a:headEnd/>
            <a:tailEnd/>
          </a:ln>
        </p:spPr>
        <p:txBody>
          <a:bodyPr wrap="none" anchor="ctr"/>
          <a:lstStyle/>
          <a:p>
            <a:endParaRPr lang="en-US"/>
          </a:p>
        </p:txBody>
      </p:sp>
      <p:sp>
        <p:nvSpPr>
          <p:cNvPr id="165897" name="Oval 8"/>
          <p:cNvSpPr>
            <a:spLocks noChangeArrowheads="1"/>
          </p:cNvSpPr>
          <p:nvPr/>
        </p:nvSpPr>
        <p:spPr bwMode="auto">
          <a:xfrm>
            <a:off x="2971800" y="1625600"/>
            <a:ext cx="400050" cy="203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898" name="Oval 9"/>
          <p:cNvSpPr>
            <a:spLocks noChangeArrowheads="1"/>
          </p:cNvSpPr>
          <p:nvPr/>
        </p:nvSpPr>
        <p:spPr bwMode="auto">
          <a:xfrm>
            <a:off x="2571750" y="3048000"/>
            <a:ext cx="400050" cy="203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899" name="Oval 10"/>
          <p:cNvSpPr>
            <a:spLocks noChangeArrowheads="1"/>
          </p:cNvSpPr>
          <p:nvPr/>
        </p:nvSpPr>
        <p:spPr bwMode="auto">
          <a:xfrm>
            <a:off x="3238500" y="2032000"/>
            <a:ext cx="400050" cy="203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00" name="Rectangle 11"/>
          <p:cNvSpPr>
            <a:spLocks noChangeArrowheads="1"/>
          </p:cNvSpPr>
          <p:nvPr/>
        </p:nvSpPr>
        <p:spPr bwMode="auto">
          <a:xfrm>
            <a:off x="1600200" y="1905000"/>
            <a:ext cx="3200400" cy="2438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5901" name="Oval 12"/>
          <p:cNvSpPr>
            <a:spLocks noChangeArrowheads="1"/>
          </p:cNvSpPr>
          <p:nvPr/>
        </p:nvSpPr>
        <p:spPr bwMode="auto">
          <a:xfrm>
            <a:off x="2133600" y="2311400"/>
            <a:ext cx="5334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02" name="Oval 13"/>
          <p:cNvSpPr>
            <a:spLocks noChangeArrowheads="1"/>
          </p:cNvSpPr>
          <p:nvPr/>
        </p:nvSpPr>
        <p:spPr bwMode="auto">
          <a:xfrm>
            <a:off x="2667000" y="2921000"/>
            <a:ext cx="400050" cy="203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03" name="Oval 14"/>
          <p:cNvSpPr>
            <a:spLocks noChangeArrowheads="1"/>
          </p:cNvSpPr>
          <p:nvPr/>
        </p:nvSpPr>
        <p:spPr bwMode="auto">
          <a:xfrm>
            <a:off x="3467100" y="3022600"/>
            <a:ext cx="533400" cy="508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04" name="Oval 15"/>
          <p:cNvSpPr>
            <a:spLocks noChangeArrowheads="1"/>
          </p:cNvSpPr>
          <p:nvPr/>
        </p:nvSpPr>
        <p:spPr bwMode="auto">
          <a:xfrm>
            <a:off x="1866900" y="3530600"/>
            <a:ext cx="933450" cy="304800"/>
          </a:xfrm>
          <a:prstGeom prst="ellipse">
            <a:avLst/>
          </a:prstGeom>
          <a:noFill/>
          <a:ln w="9525">
            <a:solidFill>
              <a:schemeClr val="tx1"/>
            </a:solidFill>
            <a:round/>
            <a:headEnd/>
            <a:tailEnd/>
          </a:ln>
        </p:spPr>
        <p:txBody>
          <a:bodyPr wrap="none" anchor="ctr"/>
          <a:lstStyle/>
          <a:p>
            <a:endParaRPr lang="en-US"/>
          </a:p>
        </p:txBody>
      </p:sp>
      <p:sp>
        <p:nvSpPr>
          <p:cNvPr id="165905" name="Oval 16"/>
          <p:cNvSpPr>
            <a:spLocks noChangeArrowheads="1"/>
          </p:cNvSpPr>
          <p:nvPr/>
        </p:nvSpPr>
        <p:spPr bwMode="auto">
          <a:xfrm>
            <a:off x="3733800" y="2311400"/>
            <a:ext cx="400050" cy="203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06" name="Oval 17"/>
          <p:cNvSpPr>
            <a:spLocks noChangeArrowheads="1"/>
          </p:cNvSpPr>
          <p:nvPr/>
        </p:nvSpPr>
        <p:spPr bwMode="auto">
          <a:xfrm>
            <a:off x="3333750" y="3733800"/>
            <a:ext cx="400050" cy="203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07" name="Oval 18"/>
          <p:cNvSpPr>
            <a:spLocks noChangeArrowheads="1"/>
          </p:cNvSpPr>
          <p:nvPr/>
        </p:nvSpPr>
        <p:spPr bwMode="auto">
          <a:xfrm>
            <a:off x="4000500" y="2717800"/>
            <a:ext cx="400050" cy="203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08" name="Rectangle 19"/>
          <p:cNvSpPr>
            <a:spLocks noChangeArrowheads="1"/>
          </p:cNvSpPr>
          <p:nvPr/>
        </p:nvSpPr>
        <p:spPr bwMode="auto">
          <a:xfrm>
            <a:off x="2819400" y="2590800"/>
            <a:ext cx="3200400" cy="2438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5909" name="Oval 20"/>
          <p:cNvSpPr>
            <a:spLocks noChangeArrowheads="1"/>
          </p:cNvSpPr>
          <p:nvPr/>
        </p:nvSpPr>
        <p:spPr bwMode="auto">
          <a:xfrm>
            <a:off x="3352800" y="2997200"/>
            <a:ext cx="5334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10" name="Oval 21"/>
          <p:cNvSpPr>
            <a:spLocks noChangeArrowheads="1"/>
          </p:cNvSpPr>
          <p:nvPr/>
        </p:nvSpPr>
        <p:spPr bwMode="auto">
          <a:xfrm>
            <a:off x="3886200" y="3606800"/>
            <a:ext cx="400050" cy="203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11" name="Oval 22"/>
          <p:cNvSpPr>
            <a:spLocks noChangeArrowheads="1"/>
          </p:cNvSpPr>
          <p:nvPr/>
        </p:nvSpPr>
        <p:spPr bwMode="auto">
          <a:xfrm>
            <a:off x="4686300" y="3708400"/>
            <a:ext cx="533400" cy="508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12" name="Oval 23"/>
          <p:cNvSpPr>
            <a:spLocks noChangeArrowheads="1"/>
          </p:cNvSpPr>
          <p:nvPr/>
        </p:nvSpPr>
        <p:spPr bwMode="auto">
          <a:xfrm>
            <a:off x="3086100" y="4216400"/>
            <a:ext cx="933450" cy="304800"/>
          </a:xfrm>
          <a:prstGeom prst="ellipse">
            <a:avLst/>
          </a:prstGeom>
          <a:noFill/>
          <a:ln w="9525">
            <a:solidFill>
              <a:schemeClr val="tx1"/>
            </a:solidFill>
            <a:round/>
            <a:headEnd/>
            <a:tailEnd/>
          </a:ln>
        </p:spPr>
        <p:txBody>
          <a:bodyPr wrap="none" anchor="ctr"/>
          <a:lstStyle/>
          <a:p>
            <a:endParaRPr lang="en-US"/>
          </a:p>
        </p:txBody>
      </p:sp>
      <p:sp>
        <p:nvSpPr>
          <p:cNvPr id="165913" name="Oval 24"/>
          <p:cNvSpPr>
            <a:spLocks noChangeArrowheads="1"/>
          </p:cNvSpPr>
          <p:nvPr/>
        </p:nvSpPr>
        <p:spPr bwMode="auto">
          <a:xfrm>
            <a:off x="4953000" y="2997200"/>
            <a:ext cx="400050" cy="203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14" name="Oval 25"/>
          <p:cNvSpPr>
            <a:spLocks noChangeArrowheads="1"/>
          </p:cNvSpPr>
          <p:nvPr/>
        </p:nvSpPr>
        <p:spPr bwMode="auto">
          <a:xfrm>
            <a:off x="4552950" y="4419600"/>
            <a:ext cx="400050" cy="203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15" name="Oval 26"/>
          <p:cNvSpPr>
            <a:spLocks noChangeArrowheads="1"/>
          </p:cNvSpPr>
          <p:nvPr/>
        </p:nvSpPr>
        <p:spPr bwMode="auto">
          <a:xfrm>
            <a:off x="5219700" y="3403600"/>
            <a:ext cx="400050" cy="203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16" name="Rectangle 27"/>
          <p:cNvSpPr>
            <a:spLocks noChangeArrowheads="1"/>
          </p:cNvSpPr>
          <p:nvPr/>
        </p:nvSpPr>
        <p:spPr bwMode="auto">
          <a:xfrm>
            <a:off x="3733800" y="3352800"/>
            <a:ext cx="3200400" cy="2438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5917" name="Oval 28"/>
          <p:cNvSpPr>
            <a:spLocks noChangeArrowheads="1"/>
          </p:cNvSpPr>
          <p:nvPr/>
        </p:nvSpPr>
        <p:spPr bwMode="auto">
          <a:xfrm>
            <a:off x="4267200" y="3759200"/>
            <a:ext cx="5334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18" name="Oval 29"/>
          <p:cNvSpPr>
            <a:spLocks noChangeArrowheads="1"/>
          </p:cNvSpPr>
          <p:nvPr/>
        </p:nvSpPr>
        <p:spPr bwMode="auto">
          <a:xfrm>
            <a:off x="4800600" y="4368800"/>
            <a:ext cx="400050" cy="203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19" name="Oval 30"/>
          <p:cNvSpPr>
            <a:spLocks noChangeArrowheads="1"/>
          </p:cNvSpPr>
          <p:nvPr/>
        </p:nvSpPr>
        <p:spPr bwMode="auto">
          <a:xfrm>
            <a:off x="5600700" y="4470400"/>
            <a:ext cx="533400" cy="508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20" name="Oval 31"/>
          <p:cNvSpPr>
            <a:spLocks noChangeArrowheads="1"/>
          </p:cNvSpPr>
          <p:nvPr/>
        </p:nvSpPr>
        <p:spPr bwMode="auto">
          <a:xfrm>
            <a:off x="4000500" y="4978400"/>
            <a:ext cx="933450" cy="304800"/>
          </a:xfrm>
          <a:prstGeom prst="ellipse">
            <a:avLst/>
          </a:prstGeom>
          <a:noFill/>
          <a:ln w="9525">
            <a:solidFill>
              <a:schemeClr val="tx1"/>
            </a:solidFill>
            <a:round/>
            <a:headEnd/>
            <a:tailEnd/>
          </a:ln>
        </p:spPr>
        <p:txBody>
          <a:bodyPr wrap="none" anchor="ctr"/>
          <a:lstStyle/>
          <a:p>
            <a:endParaRPr lang="en-US"/>
          </a:p>
        </p:txBody>
      </p:sp>
      <p:sp>
        <p:nvSpPr>
          <p:cNvPr id="165921" name="Oval 32"/>
          <p:cNvSpPr>
            <a:spLocks noChangeArrowheads="1"/>
          </p:cNvSpPr>
          <p:nvPr/>
        </p:nvSpPr>
        <p:spPr bwMode="auto">
          <a:xfrm>
            <a:off x="5867400" y="3759200"/>
            <a:ext cx="400050" cy="203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22" name="Oval 33"/>
          <p:cNvSpPr>
            <a:spLocks noChangeArrowheads="1"/>
          </p:cNvSpPr>
          <p:nvPr/>
        </p:nvSpPr>
        <p:spPr bwMode="auto">
          <a:xfrm>
            <a:off x="5467350" y="5181600"/>
            <a:ext cx="400050" cy="203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23" name="Oval 34"/>
          <p:cNvSpPr>
            <a:spLocks noChangeArrowheads="1"/>
          </p:cNvSpPr>
          <p:nvPr/>
        </p:nvSpPr>
        <p:spPr bwMode="auto">
          <a:xfrm>
            <a:off x="6134100" y="4165600"/>
            <a:ext cx="400050" cy="203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924" name="Text Box 35"/>
          <p:cNvSpPr txBox="1">
            <a:spLocks noChangeArrowheads="1"/>
          </p:cNvSpPr>
          <p:nvPr/>
        </p:nvSpPr>
        <p:spPr bwMode="auto">
          <a:xfrm>
            <a:off x="1524000" y="1219200"/>
            <a:ext cx="1905000" cy="366713"/>
          </a:xfrm>
          <a:prstGeom prst="rect">
            <a:avLst/>
          </a:prstGeom>
          <a:noFill/>
          <a:ln w="9525">
            <a:noFill/>
            <a:miter lim="800000"/>
            <a:headEnd/>
            <a:tailEnd/>
          </a:ln>
        </p:spPr>
        <p:txBody>
          <a:bodyPr>
            <a:spAutoFit/>
          </a:bodyPr>
          <a:lstStyle/>
          <a:p>
            <a:pPr>
              <a:spcBef>
                <a:spcPct val="50000"/>
              </a:spcBef>
            </a:pPr>
            <a:r>
              <a:rPr lang="en-US" b="1"/>
              <a:t>Organization</a:t>
            </a:r>
          </a:p>
        </p:txBody>
      </p:sp>
      <p:sp>
        <p:nvSpPr>
          <p:cNvPr id="165925" name="Text Box 36"/>
          <p:cNvSpPr txBox="1">
            <a:spLocks noChangeArrowheads="1"/>
          </p:cNvSpPr>
          <p:nvPr/>
        </p:nvSpPr>
        <p:spPr bwMode="auto">
          <a:xfrm>
            <a:off x="2209800" y="1905000"/>
            <a:ext cx="1905000" cy="366713"/>
          </a:xfrm>
          <a:prstGeom prst="rect">
            <a:avLst/>
          </a:prstGeom>
          <a:noFill/>
          <a:ln w="9525">
            <a:noFill/>
            <a:miter lim="800000"/>
            <a:headEnd/>
            <a:tailEnd/>
          </a:ln>
        </p:spPr>
        <p:txBody>
          <a:bodyPr>
            <a:spAutoFit/>
          </a:bodyPr>
          <a:lstStyle/>
          <a:p>
            <a:pPr>
              <a:spcBef>
                <a:spcPct val="50000"/>
              </a:spcBef>
            </a:pPr>
            <a:r>
              <a:rPr lang="en-US" b="1"/>
              <a:t>Supervision</a:t>
            </a:r>
          </a:p>
        </p:txBody>
      </p:sp>
      <p:sp>
        <p:nvSpPr>
          <p:cNvPr id="165926" name="Text Box 37"/>
          <p:cNvSpPr txBox="1">
            <a:spLocks noChangeArrowheads="1"/>
          </p:cNvSpPr>
          <p:nvPr/>
        </p:nvSpPr>
        <p:spPr bwMode="auto">
          <a:xfrm>
            <a:off x="3429000" y="2667000"/>
            <a:ext cx="1905000" cy="366713"/>
          </a:xfrm>
          <a:prstGeom prst="rect">
            <a:avLst/>
          </a:prstGeom>
          <a:noFill/>
          <a:ln w="9525">
            <a:noFill/>
            <a:miter lim="800000"/>
            <a:headEnd/>
            <a:tailEnd/>
          </a:ln>
        </p:spPr>
        <p:txBody>
          <a:bodyPr>
            <a:spAutoFit/>
          </a:bodyPr>
          <a:lstStyle/>
          <a:p>
            <a:pPr>
              <a:spcBef>
                <a:spcPct val="50000"/>
              </a:spcBef>
            </a:pPr>
            <a:r>
              <a:rPr lang="en-US" b="1"/>
              <a:t>Preconditions</a:t>
            </a:r>
          </a:p>
        </p:txBody>
      </p:sp>
      <p:sp>
        <p:nvSpPr>
          <p:cNvPr id="165927" name="Text Box 38"/>
          <p:cNvSpPr txBox="1">
            <a:spLocks noChangeArrowheads="1"/>
          </p:cNvSpPr>
          <p:nvPr/>
        </p:nvSpPr>
        <p:spPr bwMode="auto">
          <a:xfrm>
            <a:off x="4343400" y="3429000"/>
            <a:ext cx="1905000" cy="366713"/>
          </a:xfrm>
          <a:prstGeom prst="rect">
            <a:avLst/>
          </a:prstGeom>
          <a:noFill/>
          <a:ln w="9525">
            <a:noFill/>
            <a:miter lim="800000"/>
            <a:headEnd/>
            <a:tailEnd/>
          </a:ln>
        </p:spPr>
        <p:txBody>
          <a:bodyPr>
            <a:spAutoFit/>
          </a:bodyPr>
          <a:lstStyle/>
          <a:p>
            <a:pPr>
              <a:spcBef>
                <a:spcPct val="50000"/>
              </a:spcBef>
            </a:pPr>
            <a:r>
              <a:rPr lang="en-US" b="1"/>
              <a:t>Unsafe Acts</a:t>
            </a:r>
          </a:p>
        </p:txBody>
      </p:sp>
      <p:sp>
        <p:nvSpPr>
          <p:cNvPr id="165928" name="Line 39"/>
          <p:cNvSpPr>
            <a:spLocks noChangeShapeType="1"/>
          </p:cNvSpPr>
          <p:nvPr/>
        </p:nvSpPr>
        <p:spPr bwMode="auto">
          <a:xfrm>
            <a:off x="1295400" y="2971800"/>
            <a:ext cx="4191000" cy="2895600"/>
          </a:xfrm>
          <a:prstGeom prst="line">
            <a:avLst/>
          </a:prstGeom>
          <a:noFill/>
          <a:ln w="9525">
            <a:solidFill>
              <a:schemeClr val="tx1"/>
            </a:solidFill>
            <a:round/>
            <a:headEnd/>
            <a:tailEnd type="triangle" w="med" len="med"/>
          </a:ln>
        </p:spPr>
        <p:txBody>
          <a:bodyPr/>
          <a:lstStyle/>
          <a:p>
            <a:endParaRPr lang="en-US"/>
          </a:p>
        </p:txBody>
      </p:sp>
      <p:sp>
        <p:nvSpPr>
          <p:cNvPr id="165929" name="AutoShape 40"/>
          <p:cNvSpPr>
            <a:spLocks noChangeArrowheads="1"/>
          </p:cNvSpPr>
          <p:nvPr/>
        </p:nvSpPr>
        <p:spPr bwMode="auto">
          <a:xfrm>
            <a:off x="6553200" y="1600200"/>
            <a:ext cx="2362200" cy="1676400"/>
          </a:xfrm>
          <a:prstGeom prst="wedgeRoundRectCallout">
            <a:avLst>
              <a:gd name="adj1" fmla="val -94759"/>
              <a:gd name="adj2" fmla="val -2083"/>
              <a:gd name="adj3" fmla="val 16667"/>
            </a:avLst>
          </a:prstGeom>
          <a:solidFill>
            <a:srgbClr val="F8A6EC"/>
          </a:solidFill>
          <a:ln w="9525">
            <a:solidFill>
              <a:schemeClr val="tx1"/>
            </a:solidFill>
            <a:miter lim="800000"/>
            <a:headEnd/>
            <a:tailEnd/>
          </a:ln>
        </p:spPr>
        <p:txBody>
          <a:bodyPr/>
          <a:lstStyle/>
          <a:p>
            <a:pPr algn="ctr"/>
            <a:r>
              <a:rPr lang="en-US" i="1"/>
              <a:t>Accidents are caused by a sequence / hierarchy of failure pathways</a:t>
            </a:r>
          </a:p>
        </p:txBody>
      </p:sp>
      <p:sp>
        <p:nvSpPr>
          <p:cNvPr id="165930" name="AutoShape 41"/>
          <p:cNvSpPr>
            <a:spLocks noChangeArrowheads="1"/>
          </p:cNvSpPr>
          <p:nvPr/>
        </p:nvSpPr>
        <p:spPr bwMode="auto">
          <a:xfrm>
            <a:off x="7543800" y="5334000"/>
            <a:ext cx="1371600" cy="685800"/>
          </a:xfrm>
          <a:prstGeom prst="wedgeRoundRectCallout">
            <a:avLst>
              <a:gd name="adj1" fmla="val -137153"/>
              <a:gd name="adj2" fmla="val -137731"/>
              <a:gd name="adj3" fmla="val 16667"/>
            </a:avLst>
          </a:prstGeom>
          <a:solidFill>
            <a:srgbClr val="6EEE74"/>
          </a:solidFill>
          <a:ln w="9525">
            <a:solidFill>
              <a:schemeClr val="tx1"/>
            </a:solidFill>
            <a:miter lim="800000"/>
            <a:headEnd/>
            <a:tailEnd/>
          </a:ln>
        </p:spPr>
        <p:txBody>
          <a:bodyPr anchor="ctr"/>
          <a:lstStyle/>
          <a:p>
            <a:pPr algn="ctr"/>
            <a:r>
              <a:rPr lang="en-US"/>
              <a:t>The “base event”</a:t>
            </a:r>
          </a:p>
        </p:txBody>
      </p:sp>
      <p:sp>
        <p:nvSpPr>
          <p:cNvPr id="165931" name="Text Box 43"/>
          <p:cNvSpPr txBox="1">
            <a:spLocks noChangeArrowheads="1"/>
          </p:cNvSpPr>
          <p:nvPr/>
        </p:nvSpPr>
        <p:spPr bwMode="auto">
          <a:xfrm>
            <a:off x="304800" y="5943600"/>
            <a:ext cx="1905000" cy="366713"/>
          </a:xfrm>
          <a:prstGeom prst="rect">
            <a:avLst/>
          </a:prstGeom>
          <a:noFill/>
          <a:ln w="9525">
            <a:noFill/>
            <a:miter lim="800000"/>
            <a:headEnd/>
            <a:tailEnd/>
          </a:ln>
        </p:spPr>
        <p:txBody>
          <a:bodyPr>
            <a:spAutoFit/>
          </a:bodyPr>
          <a:lstStyle/>
          <a:p>
            <a:pPr>
              <a:spcBef>
                <a:spcPct val="50000"/>
              </a:spcBef>
            </a:pPr>
            <a:r>
              <a:rPr lang="en-US" b="1" i="1"/>
              <a:t>Reason</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smtClean="0"/>
              <a:t>HFACS</a:t>
            </a:r>
          </a:p>
        </p:txBody>
      </p:sp>
      <p:sp>
        <p:nvSpPr>
          <p:cNvPr id="166915" name="Rectangle 3"/>
          <p:cNvSpPr>
            <a:spLocks noGrp="1" noChangeArrowheads="1"/>
          </p:cNvSpPr>
          <p:nvPr>
            <p:ph sz="quarter" idx="1"/>
          </p:nvPr>
        </p:nvSpPr>
        <p:spPr/>
        <p:txBody>
          <a:bodyPr/>
          <a:lstStyle/>
          <a:p>
            <a:r>
              <a:rPr lang="en-US" smtClean="0"/>
              <a:t>Human Factors Analysis and Classification System</a:t>
            </a:r>
          </a:p>
          <a:p>
            <a:pPr lvl="1"/>
            <a:r>
              <a:rPr lang="en-US" smtClean="0"/>
              <a:t>Developed mainly for aircraft accident investigation</a:t>
            </a:r>
          </a:p>
          <a:p>
            <a:pPr lvl="1"/>
            <a:r>
              <a:rPr lang="en-US" smtClean="0"/>
              <a:t>May be modified for many other accident investigation and system design scenarios</a:t>
            </a:r>
          </a:p>
          <a:p>
            <a:pPr lvl="1"/>
            <a:r>
              <a:rPr lang="en-US" smtClean="0"/>
              <a:t>Developed from Reason’s “Swiss Cheese” model of accident causation</a:t>
            </a:r>
          </a:p>
        </p:txBody>
      </p:sp>
      <p:sp>
        <p:nvSpPr>
          <p:cNvPr id="166916" name="Slide Number Placeholder 5"/>
          <p:cNvSpPr>
            <a:spLocks noGrp="1"/>
          </p:cNvSpPr>
          <p:nvPr>
            <p:ph type="sldNum" sz="quarter" idx="12"/>
          </p:nvPr>
        </p:nvSpPr>
        <p:spPr bwMode="auto">
          <a:ln>
            <a:round/>
            <a:headEnd/>
            <a:tailEnd/>
          </a:ln>
        </p:spPr>
        <p:txBody>
          <a:bodyPr/>
          <a:lstStyle/>
          <a:p>
            <a:fld id="{BE741B3B-8447-4A20-8B35-EDDD550C3F2C}" type="slidenum">
              <a:rPr lang="en-US" smtClean="0"/>
              <a:pPr/>
              <a:t>173</a:t>
            </a:fld>
            <a:endParaRPr lang="en-US" smtClean="0"/>
          </a:p>
        </p:txBody>
      </p:sp>
      <p:sp>
        <p:nvSpPr>
          <p:cNvPr id="166917" name="Text Box 4"/>
          <p:cNvSpPr txBox="1">
            <a:spLocks noChangeArrowheads="1"/>
          </p:cNvSpPr>
          <p:nvPr/>
        </p:nvSpPr>
        <p:spPr bwMode="auto">
          <a:xfrm>
            <a:off x="1143000" y="4343400"/>
            <a:ext cx="6172200" cy="1190625"/>
          </a:xfrm>
          <a:prstGeom prst="rect">
            <a:avLst/>
          </a:prstGeom>
          <a:noFill/>
          <a:ln w="9525">
            <a:noFill/>
            <a:miter lim="800000"/>
            <a:headEnd/>
            <a:tailEnd/>
          </a:ln>
        </p:spPr>
        <p:txBody>
          <a:bodyPr>
            <a:spAutoFit/>
          </a:bodyPr>
          <a:lstStyle/>
          <a:p>
            <a:pPr>
              <a:spcBef>
                <a:spcPct val="50000"/>
              </a:spcBef>
            </a:pPr>
            <a:r>
              <a:rPr lang="en-US" i="1"/>
              <a:t>The Human Factors Analysis and Classification System (HFACS) Scott Shappell and Douglas Weigmann, DOT/FAA/AM-00/7, office of Aviation Medicine, Washington, DC</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2971800" y="1143000"/>
            <a:ext cx="3505200" cy="1143000"/>
          </a:xfrm>
          <a:ln w="38100">
            <a:solidFill>
              <a:schemeClr val="tx1"/>
            </a:solidFill>
          </a:ln>
        </p:spPr>
        <p:txBody>
          <a:bodyPr/>
          <a:lstStyle/>
          <a:p>
            <a:pPr algn="ctr" eaLnBrk="1" hangingPunct="1"/>
            <a:r>
              <a:rPr lang="en-US" sz="4800" b="1" smtClean="0"/>
              <a:t>Unsafe Acts</a:t>
            </a:r>
          </a:p>
        </p:txBody>
      </p:sp>
      <p:sp>
        <p:nvSpPr>
          <p:cNvPr id="167939" name="Text Box 3"/>
          <p:cNvSpPr txBox="1">
            <a:spLocks noChangeArrowheads="1"/>
          </p:cNvSpPr>
          <p:nvPr/>
        </p:nvSpPr>
        <p:spPr bwMode="auto">
          <a:xfrm>
            <a:off x="1905000" y="2811463"/>
            <a:ext cx="1447800" cy="404812"/>
          </a:xfrm>
          <a:prstGeom prst="rect">
            <a:avLst/>
          </a:prstGeom>
          <a:noFill/>
          <a:ln w="38100">
            <a:solidFill>
              <a:schemeClr val="tx1"/>
            </a:solidFill>
            <a:miter lim="800000"/>
            <a:headEnd/>
            <a:tailEnd/>
          </a:ln>
        </p:spPr>
        <p:txBody>
          <a:bodyPr>
            <a:spAutoFit/>
          </a:bodyPr>
          <a:lstStyle/>
          <a:p>
            <a:pPr algn="ctr">
              <a:spcBef>
                <a:spcPct val="50000"/>
              </a:spcBef>
            </a:pPr>
            <a:r>
              <a:rPr lang="en-US"/>
              <a:t>Errors</a:t>
            </a:r>
          </a:p>
        </p:txBody>
      </p:sp>
      <p:sp>
        <p:nvSpPr>
          <p:cNvPr id="167940" name="Text Box 4"/>
          <p:cNvSpPr txBox="1">
            <a:spLocks noChangeArrowheads="1"/>
          </p:cNvSpPr>
          <p:nvPr/>
        </p:nvSpPr>
        <p:spPr bwMode="auto">
          <a:xfrm>
            <a:off x="6248400" y="2811463"/>
            <a:ext cx="1447800" cy="404812"/>
          </a:xfrm>
          <a:prstGeom prst="rect">
            <a:avLst/>
          </a:prstGeom>
          <a:noFill/>
          <a:ln w="38100">
            <a:solidFill>
              <a:schemeClr val="tx1"/>
            </a:solidFill>
            <a:miter lim="800000"/>
            <a:headEnd/>
            <a:tailEnd/>
          </a:ln>
        </p:spPr>
        <p:txBody>
          <a:bodyPr>
            <a:spAutoFit/>
          </a:bodyPr>
          <a:lstStyle/>
          <a:p>
            <a:pPr algn="ctr">
              <a:spcBef>
                <a:spcPct val="50000"/>
              </a:spcBef>
            </a:pPr>
            <a:r>
              <a:rPr lang="en-US"/>
              <a:t>Violations</a:t>
            </a:r>
          </a:p>
        </p:txBody>
      </p:sp>
      <p:sp>
        <p:nvSpPr>
          <p:cNvPr id="167941" name="Text Box 5"/>
          <p:cNvSpPr txBox="1">
            <a:spLocks noChangeArrowheads="1"/>
          </p:cNvSpPr>
          <p:nvPr/>
        </p:nvSpPr>
        <p:spPr bwMode="auto">
          <a:xfrm>
            <a:off x="381000" y="3916363"/>
            <a:ext cx="1447800" cy="679450"/>
          </a:xfrm>
          <a:prstGeom prst="rect">
            <a:avLst/>
          </a:prstGeom>
          <a:noFill/>
          <a:ln w="38100">
            <a:solidFill>
              <a:schemeClr val="tx1"/>
            </a:solidFill>
            <a:miter lim="800000"/>
            <a:headEnd/>
            <a:tailEnd/>
          </a:ln>
        </p:spPr>
        <p:txBody>
          <a:bodyPr>
            <a:spAutoFit/>
          </a:bodyPr>
          <a:lstStyle/>
          <a:p>
            <a:pPr algn="ctr">
              <a:spcBef>
                <a:spcPct val="50000"/>
              </a:spcBef>
            </a:pPr>
            <a:r>
              <a:rPr lang="en-US"/>
              <a:t>Skill based Errors</a:t>
            </a:r>
          </a:p>
        </p:txBody>
      </p:sp>
      <p:sp>
        <p:nvSpPr>
          <p:cNvPr id="167942" name="Text Box 6"/>
          <p:cNvSpPr txBox="1">
            <a:spLocks noChangeArrowheads="1"/>
          </p:cNvSpPr>
          <p:nvPr/>
        </p:nvSpPr>
        <p:spPr bwMode="auto">
          <a:xfrm>
            <a:off x="2057400" y="3916363"/>
            <a:ext cx="1447800" cy="679450"/>
          </a:xfrm>
          <a:prstGeom prst="rect">
            <a:avLst/>
          </a:prstGeom>
          <a:noFill/>
          <a:ln w="38100">
            <a:solidFill>
              <a:schemeClr val="tx1"/>
            </a:solidFill>
            <a:miter lim="800000"/>
            <a:headEnd/>
            <a:tailEnd/>
          </a:ln>
        </p:spPr>
        <p:txBody>
          <a:bodyPr>
            <a:spAutoFit/>
          </a:bodyPr>
          <a:lstStyle/>
          <a:p>
            <a:pPr algn="ctr">
              <a:spcBef>
                <a:spcPct val="50000"/>
              </a:spcBef>
            </a:pPr>
            <a:r>
              <a:rPr lang="en-US"/>
              <a:t>Decision Errors</a:t>
            </a:r>
          </a:p>
        </p:txBody>
      </p:sp>
      <p:sp>
        <p:nvSpPr>
          <p:cNvPr id="167943" name="Text Box 7"/>
          <p:cNvSpPr txBox="1">
            <a:spLocks noChangeArrowheads="1"/>
          </p:cNvSpPr>
          <p:nvPr/>
        </p:nvSpPr>
        <p:spPr bwMode="auto">
          <a:xfrm>
            <a:off x="3657600" y="3916363"/>
            <a:ext cx="1447800" cy="679450"/>
          </a:xfrm>
          <a:prstGeom prst="rect">
            <a:avLst/>
          </a:prstGeom>
          <a:noFill/>
          <a:ln w="38100">
            <a:solidFill>
              <a:schemeClr val="tx1"/>
            </a:solidFill>
            <a:miter lim="800000"/>
            <a:headEnd/>
            <a:tailEnd/>
          </a:ln>
        </p:spPr>
        <p:txBody>
          <a:bodyPr>
            <a:spAutoFit/>
          </a:bodyPr>
          <a:lstStyle/>
          <a:p>
            <a:pPr algn="ctr">
              <a:spcBef>
                <a:spcPct val="50000"/>
              </a:spcBef>
            </a:pPr>
            <a:r>
              <a:rPr lang="en-US"/>
              <a:t>Perceptual Errors</a:t>
            </a:r>
          </a:p>
        </p:txBody>
      </p:sp>
      <p:sp>
        <p:nvSpPr>
          <p:cNvPr id="167944" name="Text Box 8"/>
          <p:cNvSpPr txBox="1">
            <a:spLocks noChangeArrowheads="1"/>
          </p:cNvSpPr>
          <p:nvPr/>
        </p:nvSpPr>
        <p:spPr bwMode="auto">
          <a:xfrm>
            <a:off x="5410200" y="4052888"/>
            <a:ext cx="1447800" cy="784225"/>
          </a:xfrm>
          <a:prstGeom prst="rect">
            <a:avLst/>
          </a:prstGeom>
          <a:noFill/>
          <a:ln w="38100">
            <a:solidFill>
              <a:schemeClr val="tx1"/>
            </a:solidFill>
            <a:miter lim="800000"/>
            <a:headEnd/>
            <a:tailEnd/>
          </a:ln>
        </p:spPr>
        <p:txBody>
          <a:bodyPr>
            <a:spAutoFit/>
          </a:bodyPr>
          <a:lstStyle/>
          <a:p>
            <a:pPr algn="ctr">
              <a:spcBef>
                <a:spcPct val="50000"/>
              </a:spcBef>
            </a:pPr>
            <a:r>
              <a:rPr lang="en-US"/>
              <a:t>Routine</a:t>
            </a:r>
          </a:p>
          <a:p>
            <a:pPr algn="ctr">
              <a:spcBef>
                <a:spcPct val="50000"/>
              </a:spcBef>
            </a:pPr>
            <a:r>
              <a:rPr lang="en-US"/>
              <a:t>Habitual</a:t>
            </a:r>
          </a:p>
        </p:txBody>
      </p:sp>
      <p:sp>
        <p:nvSpPr>
          <p:cNvPr id="167945" name="Text Box 9"/>
          <p:cNvSpPr txBox="1">
            <a:spLocks noChangeArrowheads="1"/>
          </p:cNvSpPr>
          <p:nvPr/>
        </p:nvSpPr>
        <p:spPr bwMode="auto">
          <a:xfrm>
            <a:off x="7086600" y="4052888"/>
            <a:ext cx="1447800" cy="784225"/>
          </a:xfrm>
          <a:prstGeom prst="rect">
            <a:avLst/>
          </a:prstGeom>
          <a:noFill/>
          <a:ln w="38100">
            <a:solidFill>
              <a:schemeClr val="tx1"/>
            </a:solidFill>
            <a:miter lim="800000"/>
            <a:headEnd/>
            <a:tailEnd/>
          </a:ln>
        </p:spPr>
        <p:txBody>
          <a:bodyPr>
            <a:spAutoFit/>
          </a:bodyPr>
          <a:lstStyle/>
          <a:p>
            <a:pPr algn="ctr">
              <a:spcBef>
                <a:spcPct val="50000"/>
              </a:spcBef>
            </a:pPr>
            <a:r>
              <a:rPr lang="en-US"/>
              <a:t>Exceptional</a:t>
            </a:r>
          </a:p>
          <a:p>
            <a:pPr algn="ctr">
              <a:spcBef>
                <a:spcPct val="50000"/>
              </a:spcBef>
            </a:pPr>
            <a:r>
              <a:rPr lang="en-US"/>
              <a:t>Occasional</a:t>
            </a:r>
          </a:p>
        </p:txBody>
      </p:sp>
      <p:cxnSp>
        <p:nvCxnSpPr>
          <p:cNvPr id="167946" name="AutoShape 10"/>
          <p:cNvCxnSpPr>
            <a:cxnSpLocks noChangeShapeType="1"/>
            <a:stCxn id="167941" idx="0"/>
            <a:endCxn id="167939" idx="2"/>
          </p:cNvCxnSpPr>
          <p:nvPr/>
        </p:nvCxnSpPr>
        <p:spPr bwMode="auto">
          <a:xfrm rot="-5400000">
            <a:off x="1535906" y="2804319"/>
            <a:ext cx="661988" cy="1524000"/>
          </a:xfrm>
          <a:prstGeom prst="bentConnector3">
            <a:avLst>
              <a:gd name="adj1" fmla="val 50120"/>
            </a:avLst>
          </a:prstGeom>
          <a:noFill/>
          <a:ln w="9525">
            <a:solidFill>
              <a:schemeClr val="tx1"/>
            </a:solidFill>
            <a:miter lim="800000"/>
            <a:headEnd/>
            <a:tailEnd type="triangle" w="med" len="med"/>
          </a:ln>
        </p:spPr>
      </p:cxnSp>
      <p:cxnSp>
        <p:nvCxnSpPr>
          <p:cNvPr id="167947" name="AutoShape 11"/>
          <p:cNvCxnSpPr>
            <a:cxnSpLocks noChangeShapeType="1"/>
            <a:stCxn id="167942" idx="0"/>
            <a:endCxn id="167939" idx="2"/>
          </p:cNvCxnSpPr>
          <p:nvPr/>
        </p:nvCxnSpPr>
        <p:spPr bwMode="auto">
          <a:xfrm rot="5400000" flipH="1">
            <a:off x="2374106" y="3490119"/>
            <a:ext cx="661988" cy="152400"/>
          </a:xfrm>
          <a:prstGeom prst="bentConnector3">
            <a:avLst>
              <a:gd name="adj1" fmla="val 50120"/>
            </a:avLst>
          </a:prstGeom>
          <a:noFill/>
          <a:ln w="9525">
            <a:solidFill>
              <a:schemeClr val="tx1"/>
            </a:solidFill>
            <a:miter lim="800000"/>
            <a:headEnd/>
            <a:tailEnd type="triangle" w="med" len="med"/>
          </a:ln>
        </p:spPr>
      </p:cxnSp>
      <p:cxnSp>
        <p:nvCxnSpPr>
          <p:cNvPr id="167948" name="AutoShape 12"/>
          <p:cNvCxnSpPr>
            <a:cxnSpLocks noChangeShapeType="1"/>
            <a:stCxn id="167943" idx="0"/>
            <a:endCxn id="167939" idx="2"/>
          </p:cNvCxnSpPr>
          <p:nvPr/>
        </p:nvCxnSpPr>
        <p:spPr bwMode="auto">
          <a:xfrm rot="5400000" flipH="1">
            <a:off x="3174206" y="2690019"/>
            <a:ext cx="661988" cy="1752600"/>
          </a:xfrm>
          <a:prstGeom prst="bentConnector3">
            <a:avLst>
              <a:gd name="adj1" fmla="val 50120"/>
            </a:avLst>
          </a:prstGeom>
          <a:noFill/>
          <a:ln w="9525">
            <a:solidFill>
              <a:schemeClr val="tx1"/>
            </a:solidFill>
            <a:miter lim="800000"/>
            <a:headEnd/>
            <a:tailEnd type="triangle" w="med" len="med"/>
          </a:ln>
        </p:spPr>
      </p:cxnSp>
      <p:cxnSp>
        <p:nvCxnSpPr>
          <p:cNvPr id="167949" name="AutoShape 13"/>
          <p:cNvCxnSpPr>
            <a:cxnSpLocks noChangeShapeType="1"/>
            <a:stCxn id="167944" idx="0"/>
            <a:endCxn id="167940" idx="2"/>
          </p:cNvCxnSpPr>
          <p:nvPr/>
        </p:nvCxnSpPr>
        <p:spPr bwMode="auto">
          <a:xfrm rot="5400000" flipH="1" flipV="1">
            <a:off x="6134893" y="3215482"/>
            <a:ext cx="836613" cy="838200"/>
          </a:xfrm>
          <a:prstGeom prst="bentConnector3">
            <a:avLst>
              <a:gd name="adj1" fmla="val 50000"/>
            </a:avLst>
          </a:prstGeom>
          <a:noFill/>
          <a:ln w="9525">
            <a:solidFill>
              <a:schemeClr val="tx1"/>
            </a:solidFill>
            <a:miter lim="800000"/>
            <a:headEnd/>
            <a:tailEnd type="triangle" w="med" len="med"/>
          </a:ln>
        </p:spPr>
      </p:cxnSp>
      <p:cxnSp>
        <p:nvCxnSpPr>
          <p:cNvPr id="167950" name="AutoShape 14"/>
          <p:cNvCxnSpPr>
            <a:cxnSpLocks noChangeShapeType="1"/>
            <a:stCxn id="167945" idx="0"/>
            <a:endCxn id="167940" idx="2"/>
          </p:cNvCxnSpPr>
          <p:nvPr/>
        </p:nvCxnSpPr>
        <p:spPr bwMode="auto">
          <a:xfrm rot="16200000" flipV="1">
            <a:off x="6973093" y="3215482"/>
            <a:ext cx="836613" cy="838200"/>
          </a:xfrm>
          <a:prstGeom prst="bentConnector3">
            <a:avLst>
              <a:gd name="adj1" fmla="val 50000"/>
            </a:avLst>
          </a:prstGeom>
          <a:noFill/>
          <a:ln w="9525">
            <a:solidFill>
              <a:schemeClr val="tx1"/>
            </a:solidFill>
            <a:miter lim="800000"/>
            <a:headEnd/>
            <a:tailEnd type="triangle" w="med" len="med"/>
          </a:ln>
        </p:spPr>
      </p:cxnSp>
      <p:cxnSp>
        <p:nvCxnSpPr>
          <p:cNvPr id="167951" name="AutoShape 15"/>
          <p:cNvCxnSpPr>
            <a:cxnSpLocks noChangeShapeType="1"/>
            <a:stCxn id="167940" idx="0"/>
            <a:endCxn id="167938" idx="2"/>
          </p:cNvCxnSpPr>
          <p:nvPr/>
        </p:nvCxnSpPr>
        <p:spPr bwMode="auto">
          <a:xfrm rot="5400000" flipH="1">
            <a:off x="5604668" y="1424782"/>
            <a:ext cx="487363" cy="2247900"/>
          </a:xfrm>
          <a:prstGeom prst="bentConnector3">
            <a:avLst>
              <a:gd name="adj1" fmla="val 49838"/>
            </a:avLst>
          </a:prstGeom>
          <a:noFill/>
          <a:ln w="9525">
            <a:solidFill>
              <a:schemeClr val="tx1"/>
            </a:solidFill>
            <a:miter lim="800000"/>
            <a:headEnd/>
            <a:tailEnd type="triangle" w="med" len="med"/>
          </a:ln>
        </p:spPr>
      </p:cxnSp>
      <p:cxnSp>
        <p:nvCxnSpPr>
          <p:cNvPr id="167952" name="AutoShape 16"/>
          <p:cNvCxnSpPr>
            <a:cxnSpLocks noChangeShapeType="1"/>
            <a:stCxn id="167939" idx="0"/>
            <a:endCxn id="167938" idx="2"/>
          </p:cNvCxnSpPr>
          <p:nvPr/>
        </p:nvCxnSpPr>
        <p:spPr bwMode="auto">
          <a:xfrm rot="-5400000">
            <a:off x="3432968" y="1500982"/>
            <a:ext cx="487363" cy="2095500"/>
          </a:xfrm>
          <a:prstGeom prst="bentConnector3">
            <a:avLst>
              <a:gd name="adj1" fmla="val 49838"/>
            </a:avLst>
          </a:prstGeom>
          <a:noFill/>
          <a:ln w="9525">
            <a:solidFill>
              <a:schemeClr val="tx1"/>
            </a:solidFill>
            <a:miter lim="800000"/>
            <a:headEnd/>
            <a:tailEnd type="triangle" w="med" len="med"/>
          </a:ln>
        </p:spPr>
      </p:cxnSp>
      <p:sp>
        <p:nvSpPr>
          <p:cNvPr id="24" name="Rounded Rectangular Callout 23"/>
          <p:cNvSpPr/>
          <p:nvPr/>
        </p:nvSpPr>
        <p:spPr>
          <a:xfrm>
            <a:off x="7162800" y="1249363"/>
            <a:ext cx="1752600" cy="1143000"/>
          </a:xfrm>
          <a:prstGeom prst="wedgeRoundRectCallout">
            <a:avLst>
              <a:gd name="adj1" fmla="val -119791"/>
              <a:gd name="adj2" fmla="val -173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FF00"/>
                </a:solidFill>
              </a:rPr>
              <a:t>Cognitive Failures</a:t>
            </a:r>
          </a:p>
        </p:txBody>
      </p:sp>
      <p:sp>
        <p:nvSpPr>
          <p:cNvPr id="167954" name="Slide Number Placeholder 17"/>
          <p:cNvSpPr>
            <a:spLocks noGrp="1"/>
          </p:cNvSpPr>
          <p:nvPr>
            <p:ph type="sldNum" sz="quarter" idx="12"/>
          </p:nvPr>
        </p:nvSpPr>
        <p:spPr bwMode="auto">
          <a:ln>
            <a:round/>
            <a:headEnd/>
            <a:tailEnd/>
          </a:ln>
        </p:spPr>
        <p:txBody>
          <a:bodyPr/>
          <a:lstStyle/>
          <a:p>
            <a:fld id="{3E7EC39F-5975-4AF6-957B-66DB55DD7C4E}" type="slidenum">
              <a:rPr lang="en-US" smtClean="0"/>
              <a:pPr/>
              <a:t>174</a:t>
            </a:fld>
            <a:endParaRPr lang="en-US" smtClean="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2667000" y="381000"/>
            <a:ext cx="3276600" cy="1143000"/>
          </a:xfrm>
          <a:ln w="38100">
            <a:solidFill>
              <a:schemeClr val="tx1"/>
            </a:solidFill>
          </a:ln>
        </p:spPr>
        <p:txBody>
          <a:bodyPr/>
          <a:lstStyle/>
          <a:p>
            <a:pPr algn="ctr" eaLnBrk="1" hangingPunct="1"/>
            <a:r>
              <a:rPr lang="en-US" b="1" smtClean="0"/>
              <a:t>Preconditions</a:t>
            </a:r>
          </a:p>
        </p:txBody>
      </p:sp>
      <p:sp>
        <p:nvSpPr>
          <p:cNvPr id="168963" name="Slide Number Placeholder 5"/>
          <p:cNvSpPr>
            <a:spLocks noGrp="1"/>
          </p:cNvSpPr>
          <p:nvPr>
            <p:ph type="sldNum" sz="quarter" idx="12"/>
          </p:nvPr>
        </p:nvSpPr>
        <p:spPr bwMode="auto">
          <a:noFill/>
          <a:ln>
            <a:round/>
            <a:headEnd/>
            <a:tailEnd/>
          </a:ln>
        </p:spPr>
        <p:txBody>
          <a:bodyPr/>
          <a:lstStyle/>
          <a:p>
            <a:fld id="{31357188-AB20-453C-9B77-2DA83115FA54}" type="slidenum">
              <a:rPr lang="en-US" smtClean="0">
                <a:latin typeface="Arial" charset="0"/>
              </a:rPr>
              <a:pPr/>
              <a:t>175</a:t>
            </a:fld>
            <a:endParaRPr lang="en-US" smtClean="0">
              <a:latin typeface="Arial" charset="0"/>
            </a:endParaRPr>
          </a:p>
        </p:txBody>
      </p:sp>
      <p:sp>
        <p:nvSpPr>
          <p:cNvPr id="168964" name="Rectangle 3"/>
          <p:cNvSpPr>
            <a:spLocks noChangeArrowheads="1"/>
          </p:cNvSpPr>
          <p:nvPr/>
        </p:nvSpPr>
        <p:spPr bwMode="auto">
          <a:xfrm>
            <a:off x="533400" y="1790700"/>
            <a:ext cx="1752600" cy="609600"/>
          </a:xfrm>
          <a:prstGeom prst="rect">
            <a:avLst/>
          </a:prstGeom>
          <a:noFill/>
          <a:ln w="38100">
            <a:solidFill>
              <a:schemeClr val="tx1"/>
            </a:solidFill>
            <a:miter lim="800000"/>
            <a:headEnd/>
            <a:tailEnd/>
          </a:ln>
        </p:spPr>
        <p:txBody>
          <a:bodyPr anchor="ctr"/>
          <a:lstStyle/>
          <a:p>
            <a:pPr algn="ctr"/>
            <a:r>
              <a:rPr lang="en-US" sz="1200" b="1">
                <a:solidFill>
                  <a:schemeClr val="tx2"/>
                </a:solidFill>
              </a:rPr>
              <a:t>Environmental</a:t>
            </a:r>
          </a:p>
        </p:txBody>
      </p:sp>
      <p:sp>
        <p:nvSpPr>
          <p:cNvPr id="168965" name="Rectangle 4"/>
          <p:cNvSpPr>
            <a:spLocks noChangeArrowheads="1"/>
          </p:cNvSpPr>
          <p:nvPr/>
        </p:nvSpPr>
        <p:spPr bwMode="auto">
          <a:xfrm>
            <a:off x="228600" y="2971800"/>
            <a:ext cx="1295400" cy="609600"/>
          </a:xfrm>
          <a:prstGeom prst="rect">
            <a:avLst/>
          </a:prstGeom>
          <a:noFill/>
          <a:ln w="38100">
            <a:solidFill>
              <a:schemeClr val="tx1"/>
            </a:solidFill>
            <a:miter lim="800000"/>
            <a:headEnd/>
            <a:tailEnd/>
          </a:ln>
        </p:spPr>
        <p:txBody>
          <a:bodyPr anchor="ctr"/>
          <a:lstStyle/>
          <a:p>
            <a:pPr algn="ctr"/>
            <a:r>
              <a:rPr lang="en-US" sz="1200" b="1">
                <a:solidFill>
                  <a:schemeClr val="tx2"/>
                </a:solidFill>
              </a:rPr>
              <a:t>Physical</a:t>
            </a:r>
          </a:p>
        </p:txBody>
      </p:sp>
      <p:sp>
        <p:nvSpPr>
          <p:cNvPr id="168966" name="Rectangle 5"/>
          <p:cNvSpPr>
            <a:spLocks noChangeArrowheads="1"/>
          </p:cNvSpPr>
          <p:nvPr/>
        </p:nvSpPr>
        <p:spPr bwMode="auto">
          <a:xfrm>
            <a:off x="1828800" y="2971800"/>
            <a:ext cx="1295400" cy="609600"/>
          </a:xfrm>
          <a:prstGeom prst="rect">
            <a:avLst/>
          </a:prstGeom>
          <a:noFill/>
          <a:ln w="38100">
            <a:solidFill>
              <a:schemeClr val="tx1"/>
            </a:solidFill>
            <a:miter lim="800000"/>
            <a:headEnd/>
            <a:tailEnd/>
          </a:ln>
        </p:spPr>
        <p:txBody>
          <a:bodyPr anchor="ctr"/>
          <a:lstStyle/>
          <a:p>
            <a:pPr algn="ctr"/>
            <a:r>
              <a:rPr lang="en-US" sz="1200" b="1">
                <a:solidFill>
                  <a:schemeClr val="tx2"/>
                </a:solidFill>
              </a:rPr>
              <a:t>Technological</a:t>
            </a:r>
          </a:p>
        </p:txBody>
      </p:sp>
      <p:sp>
        <p:nvSpPr>
          <p:cNvPr id="168967" name="Rectangle 6"/>
          <p:cNvSpPr>
            <a:spLocks noChangeArrowheads="1"/>
          </p:cNvSpPr>
          <p:nvPr/>
        </p:nvSpPr>
        <p:spPr bwMode="auto">
          <a:xfrm>
            <a:off x="5867400" y="1790700"/>
            <a:ext cx="1905000" cy="609600"/>
          </a:xfrm>
          <a:prstGeom prst="rect">
            <a:avLst/>
          </a:prstGeom>
          <a:noFill/>
          <a:ln w="38100">
            <a:solidFill>
              <a:schemeClr val="tx1"/>
            </a:solidFill>
            <a:miter lim="800000"/>
            <a:headEnd/>
            <a:tailEnd/>
          </a:ln>
        </p:spPr>
        <p:txBody>
          <a:bodyPr anchor="ctr"/>
          <a:lstStyle/>
          <a:p>
            <a:pPr algn="ctr"/>
            <a:r>
              <a:rPr lang="en-US" sz="1200" b="1">
                <a:solidFill>
                  <a:schemeClr val="tx2"/>
                </a:solidFill>
              </a:rPr>
              <a:t>Personnel</a:t>
            </a:r>
          </a:p>
        </p:txBody>
      </p:sp>
      <p:sp>
        <p:nvSpPr>
          <p:cNvPr id="168968" name="Rectangle 7"/>
          <p:cNvSpPr>
            <a:spLocks noChangeArrowheads="1"/>
          </p:cNvSpPr>
          <p:nvPr/>
        </p:nvSpPr>
        <p:spPr bwMode="auto">
          <a:xfrm>
            <a:off x="4876800" y="2971800"/>
            <a:ext cx="1752600" cy="609600"/>
          </a:xfrm>
          <a:prstGeom prst="rect">
            <a:avLst/>
          </a:prstGeom>
          <a:noFill/>
          <a:ln w="38100">
            <a:solidFill>
              <a:schemeClr val="tx1"/>
            </a:solidFill>
            <a:miter lim="800000"/>
            <a:headEnd/>
            <a:tailEnd/>
          </a:ln>
        </p:spPr>
        <p:txBody>
          <a:bodyPr anchor="ctr"/>
          <a:lstStyle/>
          <a:p>
            <a:pPr algn="ctr"/>
            <a:r>
              <a:rPr lang="en-US" sz="1200" b="1">
                <a:solidFill>
                  <a:schemeClr val="tx2"/>
                </a:solidFill>
              </a:rPr>
              <a:t>Crew Resource </a:t>
            </a:r>
            <a:br>
              <a:rPr lang="en-US" sz="1200" b="1">
                <a:solidFill>
                  <a:schemeClr val="tx2"/>
                </a:solidFill>
              </a:rPr>
            </a:br>
            <a:r>
              <a:rPr lang="en-US" sz="1200" b="1">
                <a:solidFill>
                  <a:schemeClr val="tx2"/>
                </a:solidFill>
              </a:rPr>
              <a:t>Management</a:t>
            </a:r>
          </a:p>
        </p:txBody>
      </p:sp>
      <p:sp>
        <p:nvSpPr>
          <p:cNvPr id="168969" name="Rectangle 8"/>
          <p:cNvSpPr>
            <a:spLocks noChangeArrowheads="1"/>
          </p:cNvSpPr>
          <p:nvPr/>
        </p:nvSpPr>
        <p:spPr bwMode="auto">
          <a:xfrm>
            <a:off x="6858000" y="2971800"/>
            <a:ext cx="1752600" cy="609600"/>
          </a:xfrm>
          <a:prstGeom prst="rect">
            <a:avLst/>
          </a:prstGeom>
          <a:noFill/>
          <a:ln w="38100">
            <a:solidFill>
              <a:schemeClr val="tx1"/>
            </a:solidFill>
            <a:miter lim="800000"/>
            <a:headEnd/>
            <a:tailEnd/>
          </a:ln>
        </p:spPr>
        <p:txBody>
          <a:bodyPr anchor="ctr"/>
          <a:lstStyle/>
          <a:p>
            <a:pPr algn="ctr"/>
            <a:r>
              <a:rPr lang="en-US" sz="1200" b="1">
                <a:solidFill>
                  <a:schemeClr val="tx2"/>
                </a:solidFill>
              </a:rPr>
              <a:t>Personal</a:t>
            </a:r>
          </a:p>
        </p:txBody>
      </p:sp>
      <p:sp>
        <p:nvSpPr>
          <p:cNvPr id="168970" name="Rectangle 9"/>
          <p:cNvSpPr>
            <a:spLocks noChangeArrowheads="1"/>
          </p:cNvSpPr>
          <p:nvPr/>
        </p:nvSpPr>
        <p:spPr bwMode="auto">
          <a:xfrm>
            <a:off x="3048000" y="3733800"/>
            <a:ext cx="2514600" cy="609600"/>
          </a:xfrm>
          <a:prstGeom prst="rect">
            <a:avLst/>
          </a:prstGeom>
          <a:noFill/>
          <a:ln w="38100">
            <a:solidFill>
              <a:schemeClr val="tx1"/>
            </a:solidFill>
            <a:miter lim="800000"/>
            <a:headEnd/>
            <a:tailEnd/>
          </a:ln>
        </p:spPr>
        <p:txBody>
          <a:bodyPr anchor="ctr"/>
          <a:lstStyle/>
          <a:p>
            <a:pPr algn="ctr"/>
            <a:r>
              <a:rPr lang="en-US" sz="1200" b="1">
                <a:solidFill>
                  <a:schemeClr val="tx2"/>
                </a:solidFill>
              </a:rPr>
              <a:t>Condition of </a:t>
            </a:r>
            <a:br>
              <a:rPr lang="en-US" sz="1200" b="1">
                <a:solidFill>
                  <a:schemeClr val="tx2"/>
                </a:solidFill>
              </a:rPr>
            </a:br>
            <a:r>
              <a:rPr lang="en-US" sz="1200" b="1">
                <a:solidFill>
                  <a:schemeClr val="tx2"/>
                </a:solidFill>
              </a:rPr>
              <a:t>Operators</a:t>
            </a:r>
          </a:p>
        </p:txBody>
      </p:sp>
      <p:sp>
        <p:nvSpPr>
          <p:cNvPr id="168971" name="Rectangle 10"/>
          <p:cNvSpPr>
            <a:spLocks noChangeArrowheads="1"/>
          </p:cNvSpPr>
          <p:nvPr/>
        </p:nvSpPr>
        <p:spPr bwMode="auto">
          <a:xfrm>
            <a:off x="1143000" y="4876800"/>
            <a:ext cx="1371600" cy="609600"/>
          </a:xfrm>
          <a:prstGeom prst="rect">
            <a:avLst/>
          </a:prstGeom>
          <a:noFill/>
          <a:ln w="38100">
            <a:solidFill>
              <a:schemeClr val="tx1"/>
            </a:solidFill>
            <a:miter lim="800000"/>
            <a:headEnd/>
            <a:tailEnd/>
          </a:ln>
        </p:spPr>
        <p:txBody>
          <a:bodyPr anchor="ctr"/>
          <a:lstStyle/>
          <a:p>
            <a:pPr algn="ctr"/>
            <a:r>
              <a:rPr lang="en-US" sz="1200" b="1">
                <a:solidFill>
                  <a:schemeClr val="tx2"/>
                </a:solidFill>
              </a:rPr>
              <a:t>Adverse </a:t>
            </a:r>
            <a:br>
              <a:rPr lang="en-US" sz="1200" b="1">
                <a:solidFill>
                  <a:schemeClr val="tx2"/>
                </a:solidFill>
              </a:rPr>
            </a:br>
            <a:r>
              <a:rPr lang="en-US" sz="1200" b="1">
                <a:solidFill>
                  <a:schemeClr val="tx2"/>
                </a:solidFill>
              </a:rPr>
              <a:t>Mental </a:t>
            </a:r>
            <a:br>
              <a:rPr lang="en-US" sz="1200" b="1">
                <a:solidFill>
                  <a:schemeClr val="tx2"/>
                </a:solidFill>
              </a:rPr>
            </a:br>
            <a:r>
              <a:rPr lang="en-US" sz="1200" b="1">
                <a:solidFill>
                  <a:schemeClr val="tx2"/>
                </a:solidFill>
              </a:rPr>
              <a:t>States</a:t>
            </a:r>
          </a:p>
        </p:txBody>
      </p:sp>
      <p:sp>
        <p:nvSpPr>
          <p:cNvPr id="168972" name="Rectangle 11"/>
          <p:cNvSpPr>
            <a:spLocks noChangeArrowheads="1"/>
          </p:cNvSpPr>
          <p:nvPr/>
        </p:nvSpPr>
        <p:spPr bwMode="auto">
          <a:xfrm>
            <a:off x="3619500" y="4800600"/>
            <a:ext cx="1371600" cy="609600"/>
          </a:xfrm>
          <a:prstGeom prst="rect">
            <a:avLst/>
          </a:prstGeom>
          <a:noFill/>
          <a:ln w="38100">
            <a:solidFill>
              <a:schemeClr val="tx1"/>
            </a:solidFill>
            <a:miter lim="800000"/>
            <a:headEnd/>
            <a:tailEnd/>
          </a:ln>
        </p:spPr>
        <p:txBody>
          <a:bodyPr anchor="ctr"/>
          <a:lstStyle/>
          <a:p>
            <a:pPr algn="ctr"/>
            <a:r>
              <a:rPr lang="en-US" sz="1200" b="1">
                <a:solidFill>
                  <a:schemeClr val="tx2"/>
                </a:solidFill>
              </a:rPr>
              <a:t>Adverse </a:t>
            </a:r>
            <a:br>
              <a:rPr lang="en-US" sz="1200" b="1">
                <a:solidFill>
                  <a:schemeClr val="tx2"/>
                </a:solidFill>
              </a:rPr>
            </a:br>
            <a:r>
              <a:rPr lang="en-US" sz="1200" b="1">
                <a:solidFill>
                  <a:schemeClr val="tx2"/>
                </a:solidFill>
              </a:rPr>
              <a:t>Physiological </a:t>
            </a:r>
            <a:br>
              <a:rPr lang="en-US" sz="1200" b="1">
                <a:solidFill>
                  <a:schemeClr val="tx2"/>
                </a:solidFill>
              </a:rPr>
            </a:br>
            <a:r>
              <a:rPr lang="en-US" sz="1200" b="1">
                <a:solidFill>
                  <a:schemeClr val="tx2"/>
                </a:solidFill>
              </a:rPr>
              <a:t>States</a:t>
            </a:r>
          </a:p>
        </p:txBody>
      </p:sp>
      <p:sp>
        <p:nvSpPr>
          <p:cNvPr id="168973" name="Rectangle 12"/>
          <p:cNvSpPr>
            <a:spLocks noChangeArrowheads="1"/>
          </p:cNvSpPr>
          <p:nvPr/>
        </p:nvSpPr>
        <p:spPr bwMode="auto">
          <a:xfrm>
            <a:off x="6172200" y="4876800"/>
            <a:ext cx="1447800" cy="609600"/>
          </a:xfrm>
          <a:prstGeom prst="rect">
            <a:avLst/>
          </a:prstGeom>
          <a:noFill/>
          <a:ln w="38100">
            <a:solidFill>
              <a:schemeClr val="tx1"/>
            </a:solidFill>
            <a:miter lim="800000"/>
            <a:headEnd/>
            <a:tailEnd/>
          </a:ln>
        </p:spPr>
        <p:txBody>
          <a:bodyPr anchor="ctr"/>
          <a:lstStyle/>
          <a:p>
            <a:pPr algn="ctr"/>
            <a:r>
              <a:rPr lang="en-US" sz="1200" b="1">
                <a:solidFill>
                  <a:schemeClr val="tx2"/>
                </a:solidFill>
              </a:rPr>
              <a:t>Physical / Mental </a:t>
            </a:r>
            <a:br>
              <a:rPr lang="en-US" sz="1200" b="1">
                <a:solidFill>
                  <a:schemeClr val="tx2"/>
                </a:solidFill>
              </a:rPr>
            </a:br>
            <a:r>
              <a:rPr lang="en-US" sz="1200" b="1">
                <a:solidFill>
                  <a:schemeClr val="tx2"/>
                </a:solidFill>
              </a:rPr>
              <a:t>Limitations</a:t>
            </a:r>
          </a:p>
        </p:txBody>
      </p:sp>
      <p:cxnSp>
        <p:nvCxnSpPr>
          <p:cNvPr id="168974" name="AutoShape 13"/>
          <p:cNvCxnSpPr>
            <a:cxnSpLocks noChangeShapeType="1"/>
            <a:stCxn id="168964" idx="0"/>
            <a:endCxn id="168962" idx="2"/>
          </p:cNvCxnSpPr>
          <p:nvPr/>
        </p:nvCxnSpPr>
        <p:spPr bwMode="auto">
          <a:xfrm rot="-5400000">
            <a:off x="2743200" y="209550"/>
            <a:ext cx="228600" cy="2895600"/>
          </a:xfrm>
          <a:prstGeom prst="bentConnector3">
            <a:avLst>
              <a:gd name="adj1" fmla="val 50000"/>
            </a:avLst>
          </a:prstGeom>
          <a:noFill/>
          <a:ln w="9525">
            <a:solidFill>
              <a:schemeClr val="tx1"/>
            </a:solidFill>
            <a:miter lim="800000"/>
            <a:headEnd/>
            <a:tailEnd type="triangle" w="med" len="med"/>
          </a:ln>
        </p:spPr>
      </p:cxnSp>
      <p:cxnSp>
        <p:nvCxnSpPr>
          <p:cNvPr id="168975" name="AutoShape 14"/>
          <p:cNvCxnSpPr>
            <a:cxnSpLocks noChangeShapeType="1"/>
            <a:stCxn id="168967" idx="0"/>
            <a:endCxn id="168962" idx="2"/>
          </p:cNvCxnSpPr>
          <p:nvPr/>
        </p:nvCxnSpPr>
        <p:spPr bwMode="auto">
          <a:xfrm rot="5400000" flipH="1">
            <a:off x="5448300" y="400050"/>
            <a:ext cx="228600" cy="2514600"/>
          </a:xfrm>
          <a:prstGeom prst="bentConnector3">
            <a:avLst>
              <a:gd name="adj1" fmla="val 50000"/>
            </a:avLst>
          </a:prstGeom>
          <a:noFill/>
          <a:ln w="9525">
            <a:solidFill>
              <a:schemeClr val="tx1"/>
            </a:solidFill>
            <a:miter lim="800000"/>
            <a:headEnd/>
            <a:tailEnd type="triangle" w="med" len="med"/>
          </a:ln>
        </p:spPr>
      </p:cxnSp>
      <p:cxnSp>
        <p:nvCxnSpPr>
          <p:cNvPr id="168976" name="AutoShape 15"/>
          <p:cNvCxnSpPr>
            <a:cxnSpLocks noChangeShapeType="1"/>
            <a:stCxn id="168965" idx="0"/>
            <a:endCxn id="168964" idx="2"/>
          </p:cNvCxnSpPr>
          <p:nvPr/>
        </p:nvCxnSpPr>
        <p:spPr bwMode="auto">
          <a:xfrm rot="-5400000">
            <a:off x="876300" y="2419350"/>
            <a:ext cx="533400" cy="533400"/>
          </a:xfrm>
          <a:prstGeom prst="bentConnector3">
            <a:avLst>
              <a:gd name="adj1" fmla="val 50000"/>
            </a:avLst>
          </a:prstGeom>
          <a:noFill/>
          <a:ln w="9525">
            <a:solidFill>
              <a:schemeClr val="tx1"/>
            </a:solidFill>
            <a:miter lim="800000"/>
            <a:headEnd/>
            <a:tailEnd type="triangle" w="med" len="med"/>
          </a:ln>
        </p:spPr>
      </p:cxnSp>
      <p:cxnSp>
        <p:nvCxnSpPr>
          <p:cNvPr id="168977" name="AutoShape 16"/>
          <p:cNvCxnSpPr>
            <a:cxnSpLocks noChangeShapeType="1"/>
            <a:stCxn id="168966" idx="0"/>
            <a:endCxn id="168964" idx="2"/>
          </p:cNvCxnSpPr>
          <p:nvPr/>
        </p:nvCxnSpPr>
        <p:spPr bwMode="auto">
          <a:xfrm rot="5400000" flipH="1">
            <a:off x="1676400" y="2152650"/>
            <a:ext cx="533400" cy="1066800"/>
          </a:xfrm>
          <a:prstGeom prst="bentConnector3">
            <a:avLst>
              <a:gd name="adj1" fmla="val 50000"/>
            </a:avLst>
          </a:prstGeom>
          <a:noFill/>
          <a:ln w="9525">
            <a:solidFill>
              <a:schemeClr val="tx1"/>
            </a:solidFill>
            <a:miter lim="800000"/>
            <a:headEnd/>
            <a:tailEnd type="triangle" w="med" len="med"/>
          </a:ln>
        </p:spPr>
      </p:cxnSp>
      <p:cxnSp>
        <p:nvCxnSpPr>
          <p:cNvPr id="168978" name="AutoShape 17"/>
          <p:cNvCxnSpPr>
            <a:cxnSpLocks noChangeShapeType="1"/>
            <a:stCxn id="168968" idx="0"/>
            <a:endCxn id="168967" idx="2"/>
          </p:cNvCxnSpPr>
          <p:nvPr/>
        </p:nvCxnSpPr>
        <p:spPr bwMode="auto">
          <a:xfrm rot="-5400000">
            <a:off x="6019800" y="2152650"/>
            <a:ext cx="533400" cy="1066800"/>
          </a:xfrm>
          <a:prstGeom prst="bentConnector3">
            <a:avLst>
              <a:gd name="adj1" fmla="val 50000"/>
            </a:avLst>
          </a:prstGeom>
          <a:noFill/>
          <a:ln w="9525">
            <a:solidFill>
              <a:schemeClr val="tx1"/>
            </a:solidFill>
            <a:miter lim="800000"/>
            <a:headEnd/>
            <a:tailEnd type="triangle" w="med" len="med"/>
          </a:ln>
        </p:spPr>
      </p:cxnSp>
      <p:cxnSp>
        <p:nvCxnSpPr>
          <p:cNvPr id="168979" name="AutoShape 18"/>
          <p:cNvCxnSpPr>
            <a:cxnSpLocks noChangeShapeType="1"/>
            <a:stCxn id="168969" idx="0"/>
            <a:endCxn id="168967" idx="2"/>
          </p:cNvCxnSpPr>
          <p:nvPr/>
        </p:nvCxnSpPr>
        <p:spPr bwMode="auto">
          <a:xfrm rot="5400000" flipH="1">
            <a:off x="7010400" y="2228850"/>
            <a:ext cx="533400" cy="914400"/>
          </a:xfrm>
          <a:prstGeom prst="bentConnector3">
            <a:avLst>
              <a:gd name="adj1" fmla="val 50000"/>
            </a:avLst>
          </a:prstGeom>
          <a:noFill/>
          <a:ln w="9525">
            <a:solidFill>
              <a:schemeClr val="tx1"/>
            </a:solidFill>
            <a:miter lim="800000"/>
            <a:headEnd/>
            <a:tailEnd type="triangle" w="med" len="med"/>
          </a:ln>
        </p:spPr>
      </p:cxnSp>
      <p:cxnSp>
        <p:nvCxnSpPr>
          <p:cNvPr id="168980" name="AutoShape 19"/>
          <p:cNvCxnSpPr>
            <a:cxnSpLocks noChangeShapeType="1"/>
            <a:stCxn id="168971" idx="0"/>
            <a:endCxn id="168970" idx="2"/>
          </p:cNvCxnSpPr>
          <p:nvPr/>
        </p:nvCxnSpPr>
        <p:spPr bwMode="auto">
          <a:xfrm rot="-5400000">
            <a:off x="2819400" y="3371850"/>
            <a:ext cx="495300" cy="2476500"/>
          </a:xfrm>
          <a:prstGeom prst="bentConnector3">
            <a:avLst>
              <a:gd name="adj1" fmla="val 50000"/>
            </a:avLst>
          </a:prstGeom>
          <a:noFill/>
          <a:ln w="9525">
            <a:solidFill>
              <a:schemeClr val="tx1"/>
            </a:solidFill>
            <a:miter lim="800000"/>
            <a:headEnd/>
            <a:tailEnd type="triangle" w="med" len="med"/>
          </a:ln>
        </p:spPr>
      </p:cxnSp>
      <p:cxnSp>
        <p:nvCxnSpPr>
          <p:cNvPr id="168981" name="AutoShape 20"/>
          <p:cNvCxnSpPr>
            <a:cxnSpLocks noChangeShapeType="1"/>
            <a:stCxn id="168973" idx="0"/>
            <a:endCxn id="168970" idx="2"/>
          </p:cNvCxnSpPr>
          <p:nvPr/>
        </p:nvCxnSpPr>
        <p:spPr bwMode="auto">
          <a:xfrm rot="5400000" flipH="1">
            <a:off x="5353050" y="3314700"/>
            <a:ext cx="495300" cy="2590800"/>
          </a:xfrm>
          <a:prstGeom prst="bentConnector3">
            <a:avLst>
              <a:gd name="adj1" fmla="val 50000"/>
            </a:avLst>
          </a:prstGeom>
          <a:noFill/>
          <a:ln w="9525">
            <a:solidFill>
              <a:schemeClr val="tx1"/>
            </a:solidFill>
            <a:miter lim="800000"/>
            <a:headEnd/>
            <a:tailEnd type="triangle" w="med" len="med"/>
          </a:ln>
        </p:spPr>
      </p:cxnSp>
      <p:cxnSp>
        <p:nvCxnSpPr>
          <p:cNvPr id="168982" name="AutoShape 21"/>
          <p:cNvCxnSpPr>
            <a:cxnSpLocks noChangeShapeType="1"/>
            <a:stCxn id="168970" idx="0"/>
            <a:endCxn id="168962" idx="2"/>
          </p:cNvCxnSpPr>
          <p:nvPr/>
        </p:nvCxnSpPr>
        <p:spPr bwMode="auto">
          <a:xfrm flipV="1">
            <a:off x="4305300" y="1543050"/>
            <a:ext cx="0" cy="2171700"/>
          </a:xfrm>
          <a:prstGeom prst="straightConnector1">
            <a:avLst/>
          </a:prstGeom>
          <a:noFill/>
          <a:ln w="9525">
            <a:solidFill>
              <a:schemeClr val="tx1"/>
            </a:solidFill>
            <a:round/>
            <a:headEnd/>
            <a:tailEnd type="triangle" w="med" len="med"/>
          </a:ln>
        </p:spPr>
      </p:cxnSp>
      <p:cxnSp>
        <p:nvCxnSpPr>
          <p:cNvPr id="168983" name="AutoShape 22"/>
          <p:cNvCxnSpPr>
            <a:cxnSpLocks noChangeShapeType="1"/>
            <a:stCxn id="168972" idx="0"/>
            <a:endCxn id="168970" idx="2"/>
          </p:cNvCxnSpPr>
          <p:nvPr/>
        </p:nvCxnSpPr>
        <p:spPr bwMode="auto">
          <a:xfrm flipV="1">
            <a:off x="4305300" y="4362450"/>
            <a:ext cx="0" cy="419100"/>
          </a:xfrm>
          <a:prstGeom prst="straightConnector1">
            <a:avLst/>
          </a:prstGeom>
          <a:noFill/>
          <a:ln w="9525">
            <a:solidFill>
              <a:schemeClr val="tx1"/>
            </a:solidFill>
            <a:round/>
            <a:headEnd/>
            <a:tailEnd type="triangle" w="med" len="med"/>
          </a:ln>
        </p:spPr>
      </p:cxnSp>
      <p:sp>
        <p:nvSpPr>
          <p:cNvPr id="168984" name="AutoShape 23"/>
          <p:cNvSpPr>
            <a:spLocks noChangeArrowheads="1"/>
          </p:cNvSpPr>
          <p:nvPr/>
        </p:nvSpPr>
        <p:spPr bwMode="auto">
          <a:xfrm>
            <a:off x="1600200" y="5867400"/>
            <a:ext cx="1600200" cy="685800"/>
          </a:xfrm>
          <a:prstGeom prst="wedgeEllipseCallout">
            <a:avLst>
              <a:gd name="adj1" fmla="val -63287"/>
              <a:gd name="adj2" fmla="val -135449"/>
            </a:avLst>
          </a:prstGeom>
          <a:solidFill>
            <a:schemeClr val="accent1"/>
          </a:solidFill>
          <a:ln w="9525">
            <a:solidFill>
              <a:schemeClr val="tx1"/>
            </a:solidFill>
            <a:miter lim="800000"/>
            <a:headEnd/>
            <a:tailEnd/>
          </a:ln>
        </p:spPr>
        <p:txBody>
          <a:bodyPr anchor="ctr"/>
          <a:lstStyle/>
          <a:p>
            <a:pPr>
              <a:buFontTx/>
              <a:buChar char="•"/>
            </a:pPr>
            <a:r>
              <a:rPr lang="en-US" sz="1200" b="1">
                <a:solidFill>
                  <a:srgbClr val="FFFF00"/>
                </a:solidFill>
              </a:rPr>
              <a:t>Stress</a:t>
            </a:r>
          </a:p>
          <a:p>
            <a:pPr>
              <a:buFontTx/>
              <a:buChar char="•"/>
            </a:pPr>
            <a:r>
              <a:rPr lang="en-US" sz="1200" b="1">
                <a:solidFill>
                  <a:srgbClr val="FFFF00"/>
                </a:solidFill>
              </a:rPr>
              <a:t>Vigilance</a:t>
            </a:r>
          </a:p>
          <a:p>
            <a:pPr>
              <a:buFontTx/>
              <a:buChar char="•"/>
            </a:pPr>
            <a:r>
              <a:rPr lang="en-US" sz="1200" b="1">
                <a:solidFill>
                  <a:srgbClr val="FFFF00"/>
                </a:solidFill>
              </a:rPr>
              <a:t>Distraction</a:t>
            </a:r>
          </a:p>
        </p:txBody>
      </p:sp>
      <p:sp>
        <p:nvSpPr>
          <p:cNvPr id="168985" name="AutoShape 24"/>
          <p:cNvSpPr>
            <a:spLocks noChangeArrowheads="1"/>
          </p:cNvSpPr>
          <p:nvPr/>
        </p:nvSpPr>
        <p:spPr bwMode="auto">
          <a:xfrm>
            <a:off x="3886200" y="5562600"/>
            <a:ext cx="1676400" cy="685800"/>
          </a:xfrm>
          <a:prstGeom prst="wedgeEllipseCallout">
            <a:avLst>
              <a:gd name="adj1" fmla="val -5"/>
              <a:gd name="adj2" fmla="val -82713"/>
            </a:avLst>
          </a:prstGeom>
          <a:solidFill>
            <a:schemeClr val="accent1"/>
          </a:solidFill>
          <a:ln w="9525">
            <a:solidFill>
              <a:schemeClr val="tx1"/>
            </a:solidFill>
            <a:miter lim="800000"/>
            <a:headEnd/>
            <a:tailEnd/>
          </a:ln>
        </p:spPr>
        <p:txBody>
          <a:bodyPr anchor="ctr"/>
          <a:lstStyle/>
          <a:p>
            <a:pPr>
              <a:buFontTx/>
              <a:buChar char="•"/>
            </a:pPr>
            <a:r>
              <a:rPr lang="en-US" sz="1200" b="1">
                <a:solidFill>
                  <a:srgbClr val="FFFF00"/>
                </a:solidFill>
              </a:rPr>
              <a:t>Fatigue</a:t>
            </a:r>
          </a:p>
          <a:p>
            <a:pPr>
              <a:buFontTx/>
              <a:buChar char="•"/>
            </a:pPr>
            <a:r>
              <a:rPr lang="en-US" sz="1200" b="1">
                <a:solidFill>
                  <a:srgbClr val="FFFF00"/>
                </a:solidFill>
              </a:rPr>
              <a:t>Hypoxia</a:t>
            </a:r>
          </a:p>
          <a:p>
            <a:pPr>
              <a:buFontTx/>
              <a:buChar char="•"/>
            </a:pPr>
            <a:r>
              <a:rPr lang="en-US" sz="1200" b="1">
                <a:solidFill>
                  <a:srgbClr val="FFFF00"/>
                </a:solidFill>
              </a:rPr>
              <a:t>Intoxication</a:t>
            </a:r>
          </a:p>
        </p:txBody>
      </p:sp>
      <p:sp>
        <p:nvSpPr>
          <p:cNvPr id="168986" name="AutoShape 25"/>
          <p:cNvSpPr>
            <a:spLocks noChangeArrowheads="1"/>
          </p:cNvSpPr>
          <p:nvPr/>
        </p:nvSpPr>
        <p:spPr bwMode="auto">
          <a:xfrm>
            <a:off x="6629400" y="5562600"/>
            <a:ext cx="1676400" cy="1066800"/>
          </a:xfrm>
          <a:prstGeom prst="wedgeEllipseCallout">
            <a:avLst>
              <a:gd name="adj1" fmla="val -1000"/>
              <a:gd name="adj2" fmla="val -70023"/>
            </a:avLst>
          </a:prstGeom>
          <a:solidFill>
            <a:schemeClr val="accent1"/>
          </a:solidFill>
          <a:ln w="9525">
            <a:solidFill>
              <a:schemeClr val="tx1"/>
            </a:solidFill>
            <a:miter lim="800000"/>
            <a:headEnd/>
            <a:tailEnd/>
          </a:ln>
        </p:spPr>
        <p:txBody>
          <a:bodyPr anchor="ctr"/>
          <a:lstStyle/>
          <a:p>
            <a:pPr>
              <a:buFontTx/>
              <a:buChar char="•"/>
            </a:pPr>
            <a:r>
              <a:rPr lang="en-US" sz="1200" b="1">
                <a:solidFill>
                  <a:srgbClr val="FFFF00"/>
                </a:solidFill>
              </a:rPr>
              <a:t>Senses</a:t>
            </a:r>
          </a:p>
          <a:p>
            <a:pPr>
              <a:buFontTx/>
              <a:buChar char="•"/>
            </a:pPr>
            <a:r>
              <a:rPr lang="en-US" sz="1200" b="1">
                <a:solidFill>
                  <a:srgbClr val="FFFF00"/>
                </a:solidFill>
              </a:rPr>
              <a:t>Aptitude</a:t>
            </a:r>
          </a:p>
          <a:p>
            <a:pPr>
              <a:buFontTx/>
              <a:buChar char="•"/>
            </a:pPr>
            <a:r>
              <a:rPr lang="en-US" sz="1200" b="1">
                <a:solidFill>
                  <a:srgbClr val="FFFF00"/>
                </a:solidFill>
              </a:rPr>
              <a:t>Experience</a:t>
            </a:r>
          </a:p>
        </p:txBody>
      </p:sp>
      <p:sp>
        <p:nvSpPr>
          <p:cNvPr id="168987" name="AutoShape 26"/>
          <p:cNvSpPr>
            <a:spLocks noChangeArrowheads="1"/>
          </p:cNvSpPr>
          <p:nvPr/>
        </p:nvSpPr>
        <p:spPr bwMode="auto">
          <a:xfrm>
            <a:off x="152400" y="3962400"/>
            <a:ext cx="1219200" cy="762000"/>
          </a:xfrm>
          <a:prstGeom prst="wedgeEllipseCallout">
            <a:avLst>
              <a:gd name="adj1" fmla="val -6361"/>
              <a:gd name="adj2" fmla="val -130366"/>
            </a:avLst>
          </a:prstGeom>
          <a:solidFill>
            <a:schemeClr val="accent1"/>
          </a:solidFill>
          <a:ln w="9525">
            <a:solidFill>
              <a:schemeClr val="tx1"/>
            </a:solidFill>
            <a:miter lim="800000"/>
            <a:headEnd/>
            <a:tailEnd/>
          </a:ln>
        </p:spPr>
        <p:txBody>
          <a:bodyPr anchor="ctr"/>
          <a:lstStyle/>
          <a:p>
            <a:pPr>
              <a:buFontTx/>
              <a:buChar char="•"/>
            </a:pPr>
            <a:r>
              <a:rPr lang="en-US" sz="1200" b="1">
                <a:solidFill>
                  <a:srgbClr val="FFFF00"/>
                </a:solidFill>
              </a:rPr>
              <a:t>Weather</a:t>
            </a:r>
          </a:p>
          <a:p>
            <a:pPr>
              <a:buFontTx/>
              <a:buChar char="•"/>
            </a:pPr>
            <a:r>
              <a:rPr lang="en-US" sz="1200" b="1">
                <a:solidFill>
                  <a:srgbClr val="FFFF00"/>
                </a:solidFill>
              </a:rPr>
              <a:t>Noise</a:t>
            </a:r>
          </a:p>
        </p:txBody>
      </p:sp>
      <p:sp>
        <p:nvSpPr>
          <p:cNvPr id="168988" name="AutoShape 27"/>
          <p:cNvSpPr>
            <a:spLocks noChangeArrowheads="1"/>
          </p:cNvSpPr>
          <p:nvPr/>
        </p:nvSpPr>
        <p:spPr bwMode="auto">
          <a:xfrm>
            <a:off x="1447800" y="3810000"/>
            <a:ext cx="1524000" cy="685800"/>
          </a:xfrm>
          <a:prstGeom prst="wedgeEllipseCallout">
            <a:avLst>
              <a:gd name="adj1" fmla="val 12500"/>
              <a:gd name="adj2" fmla="val -102315"/>
            </a:avLst>
          </a:prstGeom>
          <a:solidFill>
            <a:schemeClr val="accent1"/>
          </a:solidFill>
          <a:ln w="9525">
            <a:solidFill>
              <a:schemeClr val="tx1"/>
            </a:solidFill>
            <a:miter lim="800000"/>
            <a:headEnd/>
            <a:tailEnd/>
          </a:ln>
        </p:spPr>
        <p:txBody>
          <a:bodyPr anchor="ctr"/>
          <a:lstStyle/>
          <a:p>
            <a:pPr>
              <a:buFontTx/>
              <a:buChar char="•"/>
            </a:pPr>
            <a:r>
              <a:rPr lang="en-US" sz="1200" b="1">
                <a:solidFill>
                  <a:srgbClr val="FFFF00"/>
                </a:solidFill>
              </a:rPr>
              <a:t>Interfaces</a:t>
            </a:r>
          </a:p>
          <a:p>
            <a:pPr>
              <a:buFontTx/>
              <a:buChar char="•"/>
            </a:pPr>
            <a:r>
              <a:rPr lang="en-US" sz="1200" b="1">
                <a:solidFill>
                  <a:srgbClr val="FFFF00"/>
                </a:solidFill>
              </a:rPr>
              <a:t>Facilitators</a:t>
            </a:r>
          </a:p>
        </p:txBody>
      </p:sp>
      <p:sp>
        <p:nvSpPr>
          <p:cNvPr id="168989" name="AutoShape 28"/>
          <p:cNvSpPr>
            <a:spLocks noChangeArrowheads="1"/>
          </p:cNvSpPr>
          <p:nvPr/>
        </p:nvSpPr>
        <p:spPr bwMode="auto">
          <a:xfrm>
            <a:off x="5638800" y="3733800"/>
            <a:ext cx="2133600" cy="685800"/>
          </a:xfrm>
          <a:prstGeom prst="wedgeEllipseCallout">
            <a:avLst>
              <a:gd name="adj1" fmla="val -58250"/>
              <a:gd name="adj2" fmla="val -89815"/>
            </a:avLst>
          </a:prstGeom>
          <a:solidFill>
            <a:schemeClr val="accent1"/>
          </a:solidFill>
          <a:ln w="9525">
            <a:solidFill>
              <a:schemeClr val="tx1"/>
            </a:solidFill>
            <a:miter lim="800000"/>
            <a:headEnd/>
            <a:tailEnd/>
          </a:ln>
        </p:spPr>
        <p:txBody>
          <a:bodyPr anchor="ctr"/>
          <a:lstStyle/>
          <a:p>
            <a:pPr>
              <a:buFontTx/>
              <a:buChar char="•"/>
            </a:pPr>
            <a:r>
              <a:rPr lang="en-US" sz="1200" b="1">
                <a:solidFill>
                  <a:srgbClr val="FFFF00"/>
                </a:solidFill>
              </a:rPr>
              <a:t>Communications</a:t>
            </a:r>
          </a:p>
          <a:p>
            <a:pPr>
              <a:buFontTx/>
              <a:buChar char="•"/>
            </a:pPr>
            <a:r>
              <a:rPr lang="en-US" sz="1200" b="1">
                <a:solidFill>
                  <a:srgbClr val="FFFF00"/>
                </a:solidFill>
              </a:rPr>
              <a:t>Teamwork</a:t>
            </a:r>
          </a:p>
        </p:txBody>
      </p:sp>
      <p:sp>
        <p:nvSpPr>
          <p:cNvPr id="168990" name="AutoShape 29"/>
          <p:cNvSpPr>
            <a:spLocks noChangeArrowheads="1"/>
          </p:cNvSpPr>
          <p:nvPr/>
        </p:nvSpPr>
        <p:spPr bwMode="auto">
          <a:xfrm>
            <a:off x="7620000" y="4114800"/>
            <a:ext cx="1524000" cy="685800"/>
          </a:xfrm>
          <a:prstGeom prst="wedgeEllipseCallout">
            <a:avLst>
              <a:gd name="adj1" fmla="val -694"/>
              <a:gd name="adj2" fmla="val -157176"/>
            </a:avLst>
          </a:prstGeom>
          <a:solidFill>
            <a:schemeClr val="accent1"/>
          </a:solidFill>
          <a:ln w="9525">
            <a:solidFill>
              <a:schemeClr val="tx1"/>
            </a:solidFill>
            <a:miter lim="800000"/>
            <a:headEnd/>
            <a:tailEnd/>
          </a:ln>
        </p:spPr>
        <p:txBody>
          <a:bodyPr anchor="ctr"/>
          <a:lstStyle/>
          <a:p>
            <a:pPr>
              <a:buFontTx/>
              <a:buChar char="•"/>
            </a:pPr>
            <a:r>
              <a:rPr lang="en-US" sz="1200" b="1">
                <a:solidFill>
                  <a:srgbClr val="FFFF00"/>
                </a:solidFill>
              </a:rPr>
              <a:t>Rest</a:t>
            </a:r>
          </a:p>
          <a:p>
            <a:pPr>
              <a:buFontTx/>
              <a:buChar char="•"/>
            </a:pPr>
            <a:r>
              <a:rPr lang="en-US" sz="1200" b="1">
                <a:solidFill>
                  <a:srgbClr val="FFFF00"/>
                </a:solidFill>
              </a:rPr>
              <a:t>Medication</a:t>
            </a:r>
          </a:p>
        </p:txBody>
      </p:sp>
      <p:sp>
        <p:nvSpPr>
          <p:cNvPr id="168991" name="Rectangle 30"/>
          <p:cNvSpPr>
            <a:spLocks noChangeArrowheads="1"/>
          </p:cNvSpPr>
          <p:nvPr/>
        </p:nvSpPr>
        <p:spPr bwMode="auto">
          <a:xfrm>
            <a:off x="304800" y="609600"/>
            <a:ext cx="1295400" cy="609600"/>
          </a:xfrm>
          <a:prstGeom prst="rect">
            <a:avLst/>
          </a:prstGeom>
          <a:noFill/>
          <a:ln w="38100">
            <a:solidFill>
              <a:schemeClr val="tx1"/>
            </a:solidFill>
            <a:miter lim="800000"/>
            <a:headEnd/>
            <a:tailEnd/>
          </a:ln>
        </p:spPr>
        <p:txBody>
          <a:bodyPr anchor="ctr"/>
          <a:lstStyle/>
          <a:p>
            <a:pPr algn="ctr"/>
            <a:r>
              <a:rPr lang="en-US" sz="1200" b="1">
                <a:solidFill>
                  <a:schemeClr val="tx2"/>
                </a:solidFill>
              </a:rPr>
              <a:t>Social</a:t>
            </a:r>
          </a:p>
        </p:txBody>
      </p:sp>
      <p:cxnSp>
        <p:nvCxnSpPr>
          <p:cNvPr id="168992" name="AutoShape 31"/>
          <p:cNvCxnSpPr>
            <a:cxnSpLocks noChangeShapeType="1"/>
            <a:stCxn id="168991" idx="2"/>
            <a:endCxn id="168964" idx="1"/>
          </p:cNvCxnSpPr>
          <p:nvPr/>
        </p:nvCxnSpPr>
        <p:spPr bwMode="auto">
          <a:xfrm rot="5400000">
            <a:off x="304800" y="1447800"/>
            <a:ext cx="857250" cy="438150"/>
          </a:xfrm>
          <a:prstGeom prst="bentConnector4">
            <a:avLst>
              <a:gd name="adj1" fmla="val 31111"/>
              <a:gd name="adj2" fmla="val 147824"/>
            </a:avLst>
          </a:prstGeom>
          <a:noFill/>
          <a:ln w="9525">
            <a:solidFill>
              <a:schemeClr val="tx1"/>
            </a:solidFill>
            <a:miter lim="800000"/>
            <a:headEnd/>
            <a:tailEnd type="triangle" w="med" len="med"/>
          </a:ln>
        </p:spPr>
      </p:cxnSp>
      <p:sp>
        <p:nvSpPr>
          <p:cNvPr id="34" name="Rounded Rectangular Callout 33"/>
          <p:cNvSpPr/>
          <p:nvPr/>
        </p:nvSpPr>
        <p:spPr>
          <a:xfrm>
            <a:off x="6477000" y="457200"/>
            <a:ext cx="1981200" cy="1066800"/>
          </a:xfrm>
          <a:prstGeom prst="wedgeRoundRectCallout">
            <a:avLst>
              <a:gd name="adj1" fmla="val -94020"/>
              <a:gd name="adj2" fmla="val 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Design or Contextual Factors</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Slide Number Placeholder 3"/>
          <p:cNvSpPr>
            <a:spLocks noGrp="1"/>
          </p:cNvSpPr>
          <p:nvPr>
            <p:ph type="sldNum" sz="quarter" idx="12"/>
          </p:nvPr>
        </p:nvSpPr>
        <p:spPr bwMode="auto">
          <a:noFill/>
          <a:ln>
            <a:round/>
            <a:headEnd/>
            <a:tailEnd/>
          </a:ln>
        </p:spPr>
        <p:txBody>
          <a:bodyPr/>
          <a:lstStyle/>
          <a:p>
            <a:fld id="{AA4FD91A-5CF0-41ED-A020-49BF820C5A70}" type="slidenum">
              <a:rPr lang="en-US" smtClean="0">
                <a:latin typeface="Arial" charset="0"/>
              </a:rPr>
              <a:pPr/>
              <a:t>176</a:t>
            </a:fld>
            <a:endParaRPr lang="en-US" smtClean="0">
              <a:latin typeface="Arial" charset="0"/>
            </a:endParaRPr>
          </a:p>
        </p:txBody>
      </p:sp>
      <p:sp>
        <p:nvSpPr>
          <p:cNvPr id="169987" name="Rectangle 2"/>
          <p:cNvSpPr>
            <a:spLocks noChangeArrowheads="1"/>
          </p:cNvSpPr>
          <p:nvPr/>
        </p:nvSpPr>
        <p:spPr bwMode="auto">
          <a:xfrm>
            <a:off x="2667000" y="381000"/>
            <a:ext cx="3276600" cy="1143000"/>
          </a:xfrm>
          <a:prstGeom prst="rect">
            <a:avLst/>
          </a:prstGeom>
          <a:noFill/>
          <a:ln w="38100">
            <a:solidFill>
              <a:schemeClr val="tx1"/>
            </a:solidFill>
            <a:miter lim="800000"/>
            <a:headEnd/>
            <a:tailEnd/>
          </a:ln>
        </p:spPr>
        <p:txBody>
          <a:bodyPr anchor="ctr"/>
          <a:lstStyle/>
          <a:p>
            <a:pPr algn="ctr"/>
            <a:r>
              <a:rPr lang="en-US" sz="3200" b="1">
                <a:solidFill>
                  <a:schemeClr val="tx2"/>
                </a:solidFill>
              </a:rPr>
              <a:t>Unsafe Supervision</a:t>
            </a:r>
          </a:p>
        </p:txBody>
      </p:sp>
      <p:sp>
        <p:nvSpPr>
          <p:cNvPr id="169988" name="Rectangle 3"/>
          <p:cNvSpPr>
            <a:spLocks noChangeArrowheads="1"/>
          </p:cNvSpPr>
          <p:nvPr/>
        </p:nvSpPr>
        <p:spPr bwMode="auto">
          <a:xfrm>
            <a:off x="381000" y="2705100"/>
            <a:ext cx="1752600" cy="609600"/>
          </a:xfrm>
          <a:prstGeom prst="rect">
            <a:avLst/>
          </a:prstGeom>
          <a:noFill/>
          <a:ln w="38100">
            <a:solidFill>
              <a:schemeClr val="tx1"/>
            </a:solidFill>
            <a:miter lim="800000"/>
            <a:headEnd/>
            <a:tailEnd/>
          </a:ln>
        </p:spPr>
        <p:txBody>
          <a:bodyPr anchor="ctr"/>
          <a:lstStyle/>
          <a:p>
            <a:pPr algn="ctr"/>
            <a:r>
              <a:rPr lang="en-US" sz="1200" b="1">
                <a:solidFill>
                  <a:schemeClr val="tx2"/>
                </a:solidFill>
              </a:rPr>
              <a:t>Inadequate </a:t>
            </a:r>
            <a:br>
              <a:rPr lang="en-US" sz="1200" b="1">
                <a:solidFill>
                  <a:schemeClr val="tx2"/>
                </a:solidFill>
              </a:rPr>
            </a:br>
            <a:r>
              <a:rPr lang="en-US" sz="1200" b="1">
                <a:solidFill>
                  <a:schemeClr val="tx2"/>
                </a:solidFill>
              </a:rPr>
              <a:t>Supervision</a:t>
            </a:r>
          </a:p>
        </p:txBody>
      </p:sp>
      <p:sp>
        <p:nvSpPr>
          <p:cNvPr id="169989" name="Rectangle 4"/>
          <p:cNvSpPr>
            <a:spLocks noChangeArrowheads="1"/>
          </p:cNvSpPr>
          <p:nvPr/>
        </p:nvSpPr>
        <p:spPr bwMode="auto">
          <a:xfrm>
            <a:off x="6934200" y="2705100"/>
            <a:ext cx="1371600" cy="609600"/>
          </a:xfrm>
          <a:prstGeom prst="rect">
            <a:avLst/>
          </a:prstGeom>
          <a:noFill/>
          <a:ln w="38100">
            <a:solidFill>
              <a:schemeClr val="tx1"/>
            </a:solidFill>
            <a:miter lim="800000"/>
            <a:headEnd/>
            <a:tailEnd/>
          </a:ln>
        </p:spPr>
        <p:txBody>
          <a:bodyPr anchor="ctr"/>
          <a:lstStyle/>
          <a:p>
            <a:pPr algn="ctr"/>
            <a:r>
              <a:rPr lang="en-US" sz="1200" b="1">
                <a:solidFill>
                  <a:schemeClr val="tx2"/>
                </a:solidFill>
              </a:rPr>
              <a:t>Supervisory </a:t>
            </a:r>
            <a:br>
              <a:rPr lang="en-US" sz="1200" b="1">
                <a:solidFill>
                  <a:schemeClr val="tx2"/>
                </a:solidFill>
              </a:rPr>
            </a:br>
            <a:r>
              <a:rPr lang="en-US" sz="1200" b="1">
                <a:solidFill>
                  <a:schemeClr val="tx2"/>
                </a:solidFill>
              </a:rPr>
              <a:t>Violations</a:t>
            </a:r>
          </a:p>
        </p:txBody>
      </p:sp>
      <p:sp>
        <p:nvSpPr>
          <p:cNvPr id="169990" name="Rectangle 5"/>
          <p:cNvSpPr>
            <a:spLocks noChangeArrowheads="1"/>
          </p:cNvSpPr>
          <p:nvPr/>
        </p:nvSpPr>
        <p:spPr bwMode="auto">
          <a:xfrm>
            <a:off x="4876800" y="2705100"/>
            <a:ext cx="1295400" cy="609600"/>
          </a:xfrm>
          <a:prstGeom prst="rect">
            <a:avLst/>
          </a:prstGeom>
          <a:noFill/>
          <a:ln w="38100">
            <a:solidFill>
              <a:schemeClr val="tx1"/>
            </a:solidFill>
            <a:miter lim="800000"/>
            <a:headEnd/>
            <a:tailEnd/>
          </a:ln>
        </p:spPr>
        <p:txBody>
          <a:bodyPr anchor="ctr"/>
          <a:lstStyle/>
          <a:p>
            <a:pPr algn="ctr"/>
            <a:r>
              <a:rPr lang="en-US" sz="1200" b="1">
                <a:solidFill>
                  <a:schemeClr val="tx2"/>
                </a:solidFill>
              </a:rPr>
              <a:t>Failure to </a:t>
            </a:r>
            <a:br>
              <a:rPr lang="en-US" sz="1200" b="1">
                <a:solidFill>
                  <a:schemeClr val="tx2"/>
                </a:solidFill>
              </a:rPr>
            </a:br>
            <a:r>
              <a:rPr lang="en-US" sz="1200" b="1">
                <a:solidFill>
                  <a:schemeClr val="tx2"/>
                </a:solidFill>
              </a:rPr>
              <a:t>Correct </a:t>
            </a:r>
            <a:br>
              <a:rPr lang="en-US" sz="1200" b="1">
                <a:solidFill>
                  <a:schemeClr val="tx2"/>
                </a:solidFill>
              </a:rPr>
            </a:br>
            <a:r>
              <a:rPr lang="en-US" sz="1200" b="1">
                <a:solidFill>
                  <a:schemeClr val="tx2"/>
                </a:solidFill>
              </a:rPr>
              <a:t>Problem</a:t>
            </a:r>
          </a:p>
        </p:txBody>
      </p:sp>
      <p:sp>
        <p:nvSpPr>
          <p:cNvPr id="169991" name="Rectangle 6"/>
          <p:cNvSpPr>
            <a:spLocks noChangeArrowheads="1"/>
          </p:cNvSpPr>
          <p:nvPr/>
        </p:nvSpPr>
        <p:spPr bwMode="auto">
          <a:xfrm>
            <a:off x="2743200" y="2705100"/>
            <a:ext cx="1371600" cy="609600"/>
          </a:xfrm>
          <a:prstGeom prst="rect">
            <a:avLst/>
          </a:prstGeom>
          <a:noFill/>
          <a:ln w="38100">
            <a:solidFill>
              <a:schemeClr val="tx1"/>
            </a:solidFill>
            <a:miter lim="800000"/>
            <a:headEnd/>
            <a:tailEnd/>
          </a:ln>
        </p:spPr>
        <p:txBody>
          <a:bodyPr anchor="ctr"/>
          <a:lstStyle/>
          <a:p>
            <a:pPr algn="ctr"/>
            <a:r>
              <a:rPr lang="en-US" sz="1200" b="1">
                <a:solidFill>
                  <a:schemeClr val="tx2"/>
                </a:solidFill>
              </a:rPr>
              <a:t>Planned </a:t>
            </a:r>
            <a:br>
              <a:rPr lang="en-US" sz="1200" b="1">
                <a:solidFill>
                  <a:schemeClr val="tx2"/>
                </a:solidFill>
              </a:rPr>
            </a:br>
            <a:r>
              <a:rPr lang="en-US" sz="1200" b="1">
                <a:solidFill>
                  <a:schemeClr val="tx2"/>
                </a:solidFill>
              </a:rPr>
              <a:t>Inappropriate</a:t>
            </a:r>
            <a:br>
              <a:rPr lang="en-US" sz="1200" b="1">
                <a:solidFill>
                  <a:schemeClr val="tx2"/>
                </a:solidFill>
              </a:rPr>
            </a:br>
            <a:r>
              <a:rPr lang="en-US" sz="1200" b="1">
                <a:solidFill>
                  <a:schemeClr val="tx2"/>
                </a:solidFill>
              </a:rPr>
              <a:t>Operations</a:t>
            </a:r>
          </a:p>
        </p:txBody>
      </p:sp>
      <p:cxnSp>
        <p:nvCxnSpPr>
          <p:cNvPr id="169992" name="AutoShape 7"/>
          <p:cNvCxnSpPr>
            <a:cxnSpLocks noChangeShapeType="1"/>
            <a:stCxn id="169988" idx="0"/>
            <a:endCxn id="169987" idx="2"/>
          </p:cNvCxnSpPr>
          <p:nvPr/>
        </p:nvCxnSpPr>
        <p:spPr bwMode="auto">
          <a:xfrm rot="-5400000">
            <a:off x="2209800" y="590550"/>
            <a:ext cx="1143000" cy="3048000"/>
          </a:xfrm>
          <a:prstGeom prst="bentConnector3">
            <a:avLst>
              <a:gd name="adj1" fmla="val 50000"/>
            </a:avLst>
          </a:prstGeom>
          <a:noFill/>
          <a:ln w="9525">
            <a:solidFill>
              <a:schemeClr val="tx1"/>
            </a:solidFill>
            <a:miter lim="800000"/>
            <a:headEnd/>
            <a:tailEnd type="triangle" w="med" len="med"/>
          </a:ln>
        </p:spPr>
      </p:cxnSp>
      <p:cxnSp>
        <p:nvCxnSpPr>
          <p:cNvPr id="169993" name="AutoShape 8"/>
          <p:cNvCxnSpPr>
            <a:cxnSpLocks noChangeShapeType="1"/>
            <a:stCxn id="169989" idx="0"/>
            <a:endCxn id="169987" idx="2"/>
          </p:cNvCxnSpPr>
          <p:nvPr/>
        </p:nvCxnSpPr>
        <p:spPr bwMode="auto">
          <a:xfrm rot="5400000" flipH="1">
            <a:off x="5391150" y="457200"/>
            <a:ext cx="1143000" cy="3314700"/>
          </a:xfrm>
          <a:prstGeom prst="bentConnector3">
            <a:avLst>
              <a:gd name="adj1" fmla="val 50000"/>
            </a:avLst>
          </a:prstGeom>
          <a:noFill/>
          <a:ln w="9525">
            <a:solidFill>
              <a:schemeClr val="tx1"/>
            </a:solidFill>
            <a:miter lim="800000"/>
            <a:headEnd/>
            <a:tailEnd type="triangle" w="med" len="med"/>
          </a:ln>
        </p:spPr>
      </p:cxnSp>
      <p:cxnSp>
        <p:nvCxnSpPr>
          <p:cNvPr id="169994" name="AutoShape 9"/>
          <p:cNvCxnSpPr>
            <a:cxnSpLocks noChangeShapeType="1"/>
            <a:stCxn id="169991" idx="0"/>
            <a:endCxn id="169987" idx="2"/>
          </p:cNvCxnSpPr>
          <p:nvPr/>
        </p:nvCxnSpPr>
        <p:spPr bwMode="auto">
          <a:xfrm rot="-5400000">
            <a:off x="3295650" y="1676400"/>
            <a:ext cx="1143000" cy="876300"/>
          </a:xfrm>
          <a:prstGeom prst="bentConnector3">
            <a:avLst>
              <a:gd name="adj1" fmla="val 50000"/>
            </a:avLst>
          </a:prstGeom>
          <a:noFill/>
          <a:ln w="9525">
            <a:solidFill>
              <a:schemeClr val="tx1"/>
            </a:solidFill>
            <a:miter lim="800000"/>
            <a:headEnd/>
            <a:tailEnd type="triangle" w="med" len="med"/>
          </a:ln>
        </p:spPr>
      </p:cxnSp>
      <p:cxnSp>
        <p:nvCxnSpPr>
          <p:cNvPr id="169995" name="AutoShape 10"/>
          <p:cNvCxnSpPr>
            <a:cxnSpLocks noChangeShapeType="1"/>
            <a:stCxn id="169990" idx="0"/>
            <a:endCxn id="169987" idx="2"/>
          </p:cNvCxnSpPr>
          <p:nvPr/>
        </p:nvCxnSpPr>
        <p:spPr bwMode="auto">
          <a:xfrm rot="5400000" flipH="1">
            <a:off x="4343400" y="1504950"/>
            <a:ext cx="1143000" cy="1219200"/>
          </a:xfrm>
          <a:prstGeom prst="bentConnector3">
            <a:avLst>
              <a:gd name="adj1" fmla="val 50000"/>
            </a:avLst>
          </a:prstGeom>
          <a:noFill/>
          <a:ln w="9525">
            <a:solidFill>
              <a:schemeClr val="tx1"/>
            </a:solidFill>
            <a:miter lim="800000"/>
            <a:headEnd/>
            <a:tailEnd type="triangle" w="med" len="med"/>
          </a:ln>
        </p:spPr>
      </p:cxnSp>
      <p:sp>
        <p:nvSpPr>
          <p:cNvPr id="169996" name="AutoShape 11"/>
          <p:cNvSpPr>
            <a:spLocks noChangeArrowheads="1"/>
          </p:cNvSpPr>
          <p:nvPr/>
        </p:nvSpPr>
        <p:spPr bwMode="auto">
          <a:xfrm>
            <a:off x="533400" y="4267200"/>
            <a:ext cx="1905000" cy="1752600"/>
          </a:xfrm>
          <a:prstGeom prst="wedgeRoundRectCallout">
            <a:avLst>
              <a:gd name="adj1" fmla="val -852"/>
              <a:gd name="adj2" fmla="val -105796"/>
              <a:gd name="adj3" fmla="val 16667"/>
            </a:avLst>
          </a:prstGeom>
          <a:solidFill>
            <a:srgbClr val="A63912"/>
          </a:solidFill>
          <a:ln w="9525">
            <a:solidFill>
              <a:schemeClr val="tx1"/>
            </a:solidFill>
            <a:miter lim="800000"/>
            <a:headEnd/>
            <a:tailEnd/>
          </a:ln>
        </p:spPr>
        <p:txBody>
          <a:bodyPr anchor="ctr"/>
          <a:lstStyle/>
          <a:p>
            <a:pPr>
              <a:buFontTx/>
              <a:buChar char="•"/>
            </a:pPr>
            <a:r>
              <a:rPr lang="en-US" sz="1600" b="1">
                <a:solidFill>
                  <a:srgbClr val="FFFF00"/>
                </a:solidFill>
              </a:rPr>
              <a:t>Training</a:t>
            </a:r>
          </a:p>
          <a:p>
            <a:pPr>
              <a:buFontTx/>
              <a:buChar char="•"/>
            </a:pPr>
            <a:r>
              <a:rPr lang="en-US" sz="1600" b="1">
                <a:solidFill>
                  <a:srgbClr val="FFFF00"/>
                </a:solidFill>
              </a:rPr>
              <a:t>Assignments</a:t>
            </a:r>
          </a:p>
          <a:p>
            <a:pPr>
              <a:buFontTx/>
              <a:buChar char="•"/>
            </a:pPr>
            <a:r>
              <a:rPr lang="en-US" sz="1600" b="1">
                <a:solidFill>
                  <a:srgbClr val="FFFF00"/>
                </a:solidFill>
              </a:rPr>
              <a:t>Monitoring</a:t>
            </a:r>
          </a:p>
          <a:p>
            <a:pPr>
              <a:buFontTx/>
              <a:buChar char="•"/>
            </a:pPr>
            <a:r>
              <a:rPr lang="en-US" sz="1600" b="1">
                <a:solidFill>
                  <a:srgbClr val="FFFF00"/>
                </a:solidFill>
              </a:rPr>
              <a:t>Untrained Supervisor</a:t>
            </a:r>
          </a:p>
        </p:txBody>
      </p:sp>
      <p:sp>
        <p:nvSpPr>
          <p:cNvPr id="169997" name="AutoShape 12"/>
          <p:cNvSpPr>
            <a:spLocks noChangeArrowheads="1"/>
          </p:cNvSpPr>
          <p:nvPr/>
        </p:nvSpPr>
        <p:spPr bwMode="auto">
          <a:xfrm>
            <a:off x="2743200" y="4343400"/>
            <a:ext cx="1905000" cy="1752600"/>
          </a:xfrm>
          <a:prstGeom prst="wedgeRoundRectCallout">
            <a:avLst>
              <a:gd name="adj1" fmla="val -10227"/>
              <a:gd name="adj2" fmla="val -108241"/>
              <a:gd name="adj3" fmla="val 16667"/>
            </a:avLst>
          </a:prstGeom>
          <a:solidFill>
            <a:srgbClr val="A63912"/>
          </a:solidFill>
          <a:ln w="9525">
            <a:solidFill>
              <a:schemeClr val="tx1"/>
            </a:solidFill>
            <a:miter lim="800000"/>
            <a:headEnd/>
            <a:tailEnd/>
          </a:ln>
        </p:spPr>
        <p:txBody>
          <a:bodyPr anchor="ctr"/>
          <a:lstStyle/>
          <a:p>
            <a:pPr>
              <a:buFontTx/>
              <a:buChar char="•"/>
            </a:pPr>
            <a:r>
              <a:rPr lang="en-US" sz="1600" b="1">
                <a:solidFill>
                  <a:srgbClr val="FFFF00"/>
                </a:solidFill>
              </a:rPr>
              <a:t>Assignments</a:t>
            </a:r>
          </a:p>
          <a:p>
            <a:pPr>
              <a:buFontTx/>
              <a:buChar char="•"/>
            </a:pPr>
            <a:r>
              <a:rPr lang="en-US" sz="1600" b="1">
                <a:solidFill>
                  <a:srgbClr val="FFFF00"/>
                </a:solidFill>
              </a:rPr>
              <a:t>Workload</a:t>
            </a:r>
          </a:p>
          <a:p>
            <a:pPr algn="ctr"/>
            <a:endParaRPr lang="en-US" sz="1600" b="1">
              <a:solidFill>
                <a:srgbClr val="FFFF00"/>
              </a:solidFill>
            </a:endParaRPr>
          </a:p>
        </p:txBody>
      </p:sp>
      <p:sp>
        <p:nvSpPr>
          <p:cNvPr id="169998" name="AutoShape 13"/>
          <p:cNvSpPr>
            <a:spLocks noChangeArrowheads="1"/>
          </p:cNvSpPr>
          <p:nvPr/>
        </p:nvSpPr>
        <p:spPr bwMode="auto">
          <a:xfrm>
            <a:off x="4800600" y="4419600"/>
            <a:ext cx="1905000" cy="1752600"/>
          </a:xfrm>
          <a:prstGeom prst="wedgeRoundRectCallout">
            <a:avLst>
              <a:gd name="adj1" fmla="val -5968"/>
              <a:gd name="adj2" fmla="val -111505"/>
              <a:gd name="adj3" fmla="val 16667"/>
            </a:avLst>
          </a:prstGeom>
          <a:solidFill>
            <a:srgbClr val="A63912"/>
          </a:solidFill>
          <a:ln w="9525">
            <a:solidFill>
              <a:schemeClr val="tx1"/>
            </a:solidFill>
            <a:miter lim="800000"/>
            <a:headEnd/>
            <a:tailEnd/>
          </a:ln>
        </p:spPr>
        <p:txBody>
          <a:bodyPr anchor="ctr"/>
          <a:lstStyle/>
          <a:p>
            <a:pPr>
              <a:buFontTx/>
              <a:buChar char="•"/>
            </a:pPr>
            <a:r>
              <a:rPr lang="en-US" sz="1600" b="1">
                <a:solidFill>
                  <a:srgbClr val="FFFF00"/>
                </a:solidFill>
              </a:rPr>
              <a:t>Uncorrected hazard</a:t>
            </a:r>
          </a:p>
          <a:p>
            <a:pPr>
              <a:buFontTx/>
              <a:buChar char="•"/>
            </a:pPr>
            <a:r>
              <a:rPr lang="en-US" sz="1600" b="1">
                <a:solidFill>
                  <a:srgbClr val="FFFF00"/>
                </a:solidFill>
              </a:rPr>
              <a:t>Uncorrected behavior</a:t>
            </a:r>
          </a:p>
        </p:txBody>
      </p:sp>
      <p:sp>
        <p:nvSpPr>
          <p:cNvPr id="169999" name="AutoShape 14"/>
          <p:cNvSpPr>
            <a:spLocks noChangeArrowheads="1"/>
          </p:cNvSpPr>
          <p:nvPr/>
        </p:nvSpPr>
        <p:spPr bwMode="auto">
          <a:xfrm>
            <a:off x="6858000" y="4419600"/>
            <a:ext cx="1905000" cy="1752600"/>
          </a:xfrm>
          <a:prstGeom prst="wedgeRoundRectCallout">
            <a:avLst>
              <a:gd name="adj1" fmla="val -6819"/>
              <a:gd name="adj2" fmla="val -113949"/>
              <a:gd name="adj3" fmla="val 16667"/>
            </a:avLst>
          </a:prstGeom>
          <a:solidFill>
            <a:srgbClr val="A63912"/>
          </a:solidFill>
          <a:ln w="9525">
            <a:solidFill>
              <a:schemeClr val="tx1"/>
            </a:solidFill>
            <a:miter lim="800000"/>
            <a:headEnd/>
            <a:tailEnd/>
          </a:ln>
        </p:spPr>
        <p:txBody>
          <a:bodyPr anchor="ctr"/>
          <a:lstStyle/>
          <a:p>
            <a:pPr>
              <a:buFontTx/>
              <a:buChar char="•"/>
            </a:pPr>
            <a:r>
              <a:rPr lang="en-US" sz="1600" b="1">
                <a:solidFill>
                  <a:srgbClr val="FFFF00"/>
                </a:solidFill>
              </a:rPr>
              <a:t>Unauthorized assignments</a:t>
            </a:r>
          </a:p>
          <a:p>
            <a:pPr>
              <a:buFontTx/>
              <a:buChar char="•"/>
            </a:pPr>
            <a:r>
              <a:rPr lang="en-US" sz="1600" b="1">
                <a:solidFill>
                  <a:srgbClr val="FFFF00"/>
                </a:solidFill>
              </a:rPr>
              <a:t>Procedure violation</a:t>
            </a:r>
          </a:p>
          <a:p>
            <a:pPr>
              <a:buFontTx/>
              <a:buChar char="•"/>
            </a:pPr>
            <a:r>
              <a:rPr lang="en-US" sz="1600" b="1">
                <a:solidFill>
                  <a:srgbClr val="FFFF00"/>
                </a:solidFill>
              </a:rPr>
              <a:t>Fraud</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Slide Number Placeholder 3"/>
          <p:cNvSpPr>
            <a:spLocks noGrp="1"/>
          </p:cNvSpPr>
          <p:nvPr>
            <p:ph type="sldNum" sz="quarter" idx="12"/>
          </p:nvPr>
        </p:nvSpPr>
        <p:spPr bwMode="auto">
          <a:noFill/>
          <a:ln>
            <a:round/>
            <a:headEnd/>
            <a:tailEnd/>
          </a:ln>
        </p:spPr>
        <p:txBody>
          <a:bodyPr/>
          <a:lstStyle/>
          <a:p>
            <a:fld id="{664E6B2F-E13E-411D-B1CF-E7F6309EE9BC}" type="slidenum">
              <a:rPr lang="en-US" smtClean="0">
                <a:latin typeface="Arial" charset="0"/>
              </a:rPr>
              <a:pPr/>
              <a:t>177</a:t>
            </a:fld>
            <a:endParaRPr lang="en-US" smtClean="0">
              <a:latin typeface="Arial" charset="0"/>
            </a:endParaRPr>
          </a:p>
        </p:txBody>
      </p:sp>
      <p:sp>
        <p:nvSpPr>
          <p:cNvPr id="171011" name="Rectangle 2"/>
          <p:cNvSpPr>
            <a:spLocks noChangeArrowheads="1"/>
          </p:cNvSpPr>
          <p:nvPr/>
        </p:nvSpPr>
        <p:spPr bwMode="auto">
          <a:xfrm>
            <a:off x="2667000" y="381000"/>
            <a:ext cx="3276600" cy="1143000"/>
          </a:xfrm>
          <a:prstGeom prst="rect">
            <a:avLst/>
          </a:prstGeom>
          <a:noFill/>
          <a:ln w="38100">
            <a:solidFill>
              <a:schemeClr val="tx1"/>
            </a:solidFill>
            <a:miter lim="800000"/>
            <a:headEnd/>
            <a:tailEnd/>
          </a:ln>
        </p:spPr>
        <p:txBody>
          <a:bodyPr anchor="ctr"/>
          <a:lstStyle/>
          <a:p>
            <a:pPr algn="ctr"/>
            <a:r>
              <a:rPr lang="en-US" sz="3200" b="1">
                <a:solidFill>
                  <a:schemeClr val="tx2"/>
                </a:solidFill>
              </a:rPr>
              <a:t>Organizational </a:t>
            </a:r>
            <a:br>
              <a:rPr lang="en-US" sz="3200" b="1">
                <a:solidFill>
                  <a:schemeClr val="tx2"/>
                </a:solidFill>
              </a:rPr>
            </a:br>
            <a:r>
              <a:rPr lang="en-US" sz="3200" b="1">
                <a:solidFill>
                  <a:schemeClr val="tx2"/>
                </a:solidFill>
              </a:rPr>
              <a:t>Influences</a:t>
            </a:r>
          </a:p>
        </p:txBody>
      </p:sp>
      <p:sp>
        <p:nvSpPr>
          <p:cNvPr id="171012" name="Rectangle 3"/>
          <p:cNvSpPr>
            <a:spLocks noChangeArrowheads="1"/>
          </p:cNvSpPr>
          <p:nvPr/>
        </p:nvSpPr>
        <p:spPr bwMode="auto">
          <a:xfrm>
            <a:off x="533400" y="2190750"/>
            <a:ext cx="1752600" cy="609600"/>
          </a:xfrm>
          <a:prstGeom prst="rect">
            <a:avLst/>
          </a:prstGeom>
          <a:noFill/>
          <a:ln w="38100">
            <a:solidFill>
              <a:schemeClr val="tx1"/>
            </a:solidFill>
            <a:miter lim="800000"/>
            <a:headEnd/>
            <a:tailEnd/>
          </a:ln>
        </p:spPr>
        <p:txBody>
          <a:bodyPr anchor="ctr"/>
          <a:lstStyle/>
          <a:p>
            <a:pPr algn="ctr"/>
            <a:r>
              <a:rPr lang="en-US" sz="1600" b="1">
                <a:solidFill>
                  <a:schemeClr val="tx2"/>
                </a:solidFill>
              </a:rPr>
              <a:t>Resource</a:t>
            </a:r>
            <a:br>
              <a:rPr lang="en-US" sz="1600" b="1">
                <a:solidFill>
                  <a:schemeClr val="tx2"/>
                </a:solidFill>
              </a:rPr>
            </a:br>
            <a:r>
              <a:rPr lang="en-US" sz="1600" b="1">
                <a:solidFill>
                  <a:schemeClr val="tx2"/>
                </a:solidFill>
              </a:rPr>
              <a:t>Management</a:t>
            </a:r>
          </a:p>
        </p:txBody>
      </p:sp>
      <p:sp>
        <p:nvSpPr>
          <p:cNvPr id="171013" name="Rectangle 4"/>
          <p:cNvSpPr>
            <a:spLocks noChangeArrowheads="1"/>
          </p:cNvSpPr>
          <p:nvPr/>
        </p:nvSpPr>
        <p:spPr bwMode="auto">
          <a:xfrm>
            <a:off x="6324600" y="2209800"/>
            <a:ext cx="1905000" cy="609600"/>
          </a:xfrm>
          <a:prstGeom prst="rect">
            <a:avLst/>
          </a:prstGeom>
          <a:noFill/>
          <a:ln w="38100">
            <a:solidFill>
              <a:schemeClr val="tx1"/>
            </a:solidFill>
            <a:miter lim="800000"/>
            <a:headEnd/>
            <a:tailEnd/>
          </a:ln>
        </p:spPr>
        <p:txBody>
          <a:bodyPr anchor="ctr"/>
          <a:lstStyle/>
          <a:p>
            <a:pPr algn="ctr"/>
            <a:r>
              <a:rPr lang="en-US" sz="1600" b="1">
                <a:solidFill>
                  <a:schemeClr val="tx2"/>
                </a:solidFill>
              </a:rPr>
              <a:t>Organizational</a:t>
            </a:r>
            <a:br>
              <a:rPr lang="en-US" sz="1600" b="1">
                <a:solidFill>
                  <a:schemeClr val="tx2"/>
                </a:solidFill>
              </a:rPr>
            </a:br>
            <a:r>
              <a:rPr lang="en-US" sz="1600" b="1">
                <a:solidFill>
                  <a:schemeClr val="tx2"/>
                </a:solidFill>
              </a:rPr>
              <a:t>Process</a:t>
            </a:r>
          </a:p>
        </p:txBody>
      </p:sp>
      <p:sp>
        <p:nvSpPr>
          <p:cNvPr id="171014" name="Rectangle 5"/>
          <p:cNvSpPr>
            <a:spLocks noChangeArrowheads="1"/>
          </p:cNvSpPr>
          <p:nvPr/>
        </p:nvSpPr>
        <p:spPr bwMode="auto">
          <a:xfrm>
            <a:off x="3048000" y="2209800"/>
            <a:ext cx="2514600" cy="609600"/>
          </a:xfrm>
          <a:prstGeom prst="rect">
            <a:avLst/>
          </a:prstGeom>
          <a:noFill/>
          <a:ln w="38100">
            <a:solidFill>
              <a:schemeClr val="tx1"/>
            </a:solidFill>
            <a:miter lim="800000"/>
            <a:headEnd/>
            <a:tailEnd/>
          </a:ln>
        </p:spPr>
        <p:txBody>
          <a:bodyPr anchor="ctr"/>
          <a:lstStyle/>
          <a:p>
            <a:pPr algn="ctr"/>
            <a:r>
              <a:rPr lang="en-US" sz="1600" b="1">
                <a:solidFill>
                  <a:schemeClr val="tx2"/>
                </a:solidFill>
              </a:rPr>
              <a:t>Organizational </a:t>
            </a:r>
            <a:br>
              <a:rPr lang="en-US" sz="1600" b="1">
                <a:solidFill>
                  <a:schemeClr val="tx2"/>
                </a:solidFill>
              </a:rPr>
            </a:br>
            <a:r>
              <a:rPr lang="en-US" sz="1600" b="1">
                <a:solidFill>
                  <a:schemeClr val="tx2"/>
                </a:solidFill>
              </a:rPr>
              <a:t>Climate</a:t>
            </a:r>
          </a:p>
        </p:txBody>
      </p:sp>
      <p:cxnSp>
        <p:nvCxnSpPr>
          <p:cNvPr id="171015" name="AutoShape 6"/>
          <p:cNvCxnSpPr>
            <a:cxnSpLocks noChangeShapeType="1"/>
            <a:stCxn id="171012" idx="0"/>
            <a:endCxn id="171011" idx="2"/>
          </p:cNvCxnSpPr>
          <p:nvPr/>
        </p:nvCxnSpPr>
        <p:spPr bwMode="auto">
          <a:xfrm rot="-5400000">
            <a:off x="2543175" y="409575"/>
            <a:ext cx="628650" cy="2895600"/>
          </a:xfrm>
          <a:prstGeom prst="bentConnector3">
            <a:avLst>
              <a:gd name="adj1" fmla="val 50000"/>
            </a:avLst>
          </a:prstGeom>
          <a:noFill/>
          <a:ln w="9525">
            <a:solidFill>
              <a:schemeClr val="tx1"/>
            </a:solidFill>
            <a:miter lim="800000"/>
            <a:headEnd/>
            <a:tailEnd type="triangle" w="med" len="med"/>
          </a:ln>
        </p:spPr>
      </p:cxnSp>
      <p:cxnSp>
        <p:nvCxnSpPr>
          <p:cNvPr id="171016" name="AutoShape 7"/>
          <p:cNvCxnSpPr>
            <a:cxnSpLocks noChangeShapeType="1"/>
            <a:stCxn id="171013" idx="0"/>
            <a:endCxn id="171011" idx="2"/>
          </p:cNvCxnSpPr>
          <p:nvPr/>
        </p:nvCxnSpPr>
        <p:spPr bwMode="auto">
          <a:xfrm rot="5400000" flipH="1">
            <a:off x="5467350" y="381000"/>
            <a:ext cx="647700" cy="2971800"/>
          </a:xfrm>
          <a:prstGeom prst="bentConnector3">
            <a:avLst>
              <a:gd name="adj1" fmla="val 50000"/>
            </a:avLst>
          </a:prstGeom>
          <a:noFill/>
          <a:ln w="9525">
            <a:solidFill>
              <a:schemeClr val="tx1"/>
            </a:solidFill>
            <a:miter lim="800000"/>
            <a:headEnd/>
            <a:tailEnd type="triangle" w="med" len="med"/>
          </a:ln>
        </p:spPr>
      </p:cxnSp>
      <p:cxnSp>
        <p:nvCxnSpPr>
          <p:cNvPr id="171017" name="AutoShape 8"/>
          <p:cNvCxnSpPr>
            <a:cxnSpLocks noChangeShapeType="1"/>
            <a:stCxn id="171014" idx="0"/>
            <a:endCxn id="171011" idx="2"/>
          </p:cNvCxnSpPr>
          <p:nvPr/>
        </p:nvCxnSpPr>
        <p:spPr bwMode="auto">
          <a:xfrm flipV="1">
            <a:off x="4305300" y="1543050"/>
            <a:ext cx="0" cy="647700"/>
          </a:xfrm>
          <a:prstGeom prst="straightConnector1">
            <a:avLst/>
          </a:prstGeom>
          <a:noFill/>
          <a:ln w="9525">
            <a:solidFill>
              <a:schemeClr val="tx1"/>
            </a:solidFill>
            <a:round/>
            <a:headEnd/>
            <a:tailEnd type="triangle" w="med" len="med"/>
          </a:ln>
        </p:spPr>
      </p:cxnSp>
      <p:sp>
        <p:nvSpPr>
          <p:cNvPr id="171018" name="AutoShape 9"/>
          <p:cNvSpPr>
            <a:spLocks noChangeArrowheads="1"/>
          </p:cNvSpPr>
          <p:nvPr/>
        </p:nvSpPr>
        <p:spPr bwMode="auto">
          <a:xfrm>
            <a:off x="609600" y="3810000"/>
            <a:ext cx="1752600" cy="1524000"/>
          </a:xfrm>
          <a:prstGeom prst="wedgeRoundRectCallout">
            <a:avLst>
              <a:gd name="adj1" fmla="val -19565"/>
              <a:gd name="adj2" fmla="val -120106"/>
              <a:gd name="adj3" fmla="val 16667"/>
            </a:avLst>
          </a:prstGeom>
          <a:solidFill>
            <a:schemeClr val="accent1"/>
          </a:solidFill>
          <a:ln w="9525">
            <a:solidFill>
              <a:schemeClr val="tx1"/>
            </a:solidFill>
            <a:miter lim="800000"/>
            <a:headEnd/>
            <a:tailEnd/>
          </a:ln>
        </p:spPr>
        <p:txBody>
          <a:bodyPr anchor="ctr"/>
          <a:lstStyle/>
          <a:p>
            <a:pPr>
              <a:buFontTx/>
              <a:buChar char="•"/>
            </a:pPr>
            <a:r>
              <a:rPr lang="en-US" sz="1600"/>
              <a:t>Priorities</a:t>
            </a:r>
          </a:p>
          <a:p>
            <a:pPr>
              <a:buFontTx/>
              <a:buChar char="•"/>
            </a:pPr>
            <a:r>
              <a:rPr lang="en-US" sz="1600"/>
              <a:t>Productivity</a:t>
            </a:r>
          </a:p>
          <a:p>
            <a:pPr>
              <a:buFontTx/>
              <a:buChar char="•"/>
            </a:pPr>
            <a:r>
              <a:rPr lang="en-US" sz="1600"/>
              <a:t>Cost cutting</a:t>
            </a:r>
          </a:p>
          <a:p>
            <a:pPr>
              <a:buFontTx/>
              <a:buChar char="•"/>
            </a:pPr>
            <a:r>
              <a:rPr lang="en-US" sz="1600"/>
              <a:t>Training</a:t>
            </a:r>
          </a:p>
        </p:txBody>
      </p:sp>
      <p:sp>
        <p:nvSpPr>
          <p:cNvPr id="171019" name="AutoShape 10"/>
          <p:cNvSpPr>
            <a:spLocks noChangeArrowheads="1"/>
          </p:cNvSpPr>
          <p:nvPr/>
        </p:nvSpPr>
        <p:spPr bwMode="auto">
          <a:xfrm>
            <a:off x="3810000" y="3886200"/>
            <a:ext cx="2057400" cy="1524000"/>
          </a:xfrm>
          <a:prstGeom prst="wedgeRoundRectCallout">
            <a:avLst>
              <a:gd name="adj1" fmla="val -24074"/>
              <a:gd name="adj2" fmla="val -120106"/>
              <a:gd name="adj3" fmla="val 16667"/>
            </a:avLst>
          </a:prstGeom>
          <a:solidFill>
            <a:schemeClr val="accent1"/>
          </a:solidFill>
          <a:ln w="9525">
            <a:solidFill>
              <a:schemeClr val="tx1"/>
            </a:solidFill>
            <a:miter lim="800000"/>
            <a:headEnd/>
            <a:tailEnd/>
          </a:ln>
        </p:spPr>
        <p:txBody>
          <a:bodyPr anchor="ctr"/>
          <a:lstStyle/>
          <a:p>
            <a:pPr>
              <a:buFontTx/>
              <a:buChar char="•"/>
            </a:pPr>
            <a:r>
              <a:rPr lang="en-US" sz="1600"/>
              <a:t>Unofficial rules</a:t>
            </a:r>
          </a:p>
          <a:p>
            <a:pPr>
              <a:buFontTx/>
              <a:buChar char="•"/>
            </a:pPr>
            <a:r>
              <a:rPr lang="en-US" sz="1600"/>
              <a:t>Ill defined policies</a:t>
            </a:r>
          </a:p>
          <a:p>
            <a:pPr>
              <a:buFontTx/>
              <a:buChar char="•"/>
            </a:pPr>
            <a:r>
              <a:rPr lang="en-US" sz="1600"/>
              <a:t>Cronyism</a:t>
            </a:r>
          </a:p>
          <a:p>
            <a:pPr>
              <a:buFontTx/>
              <a:buChar char="•"/>
            </a:pPr>
            <a:r>
              <a:rPr lang="en-US" sz="1600"/>
              <a:t>Communications</a:t>
            </a:r>
          </a:p>
        </p:txBody>
      </p:sp>
      <p:sp>
        <p:nvSpPr>
          <p:cNvPr id="171020" name="AutoShape 11"/>
          <p:cNvSpPr>
            <a:spLocks noChangeArrowheads="1"/>
          </p:cNvSpPr>
          <p:nvPr/>
        </p:nvSpPr>
        <p:spPr bwMode="auto">
          <a:xfrm>
            <a:off x="6705600" y="3810000"/>
            <a:ext cx="1752600" cy="1524000"/>
          </a:xfrm>
          <a:prstGeom prst="wedgeRoundRectCallout">
            <a:avLst>
              <a:gd name="adj1" fmla="val -15949"/>
              <a:gd name="adj2" fmla="val -115880"/>
              <a:gd name="adj3" fmla="val 16667"/>
            </a:avLst>
          </a:prstGeom>
          <a:solidFill>
            <a:schemeClr val="accent1"/>
          </a:solidFill>
          <a:ln w="9525">
            <a:solidFill>
              <a:schemeClr val="tx1"/>
            </a:solidFill>
            <a:miter lim="800000"/>
            <a:headEnd/>
            <a:tailEnd/>
          </a:ln>
        </p:spPr>
        <p:txBody>
          <a:bodyPr anchor="ctr"/>
          <a:lstStyle/>
          <a:p>
            <a:pPr>
              <a:buFontTx/>
              <a:buChar char="•"/>
            </a:pPr>
            <a:r>
              <a:rPr lang="en-US" sz="1600"/>
              <a:t>Assignments</a:t>
            </a:r>
          </a:p>
          <a:p>
            <a:pPr>
              <a:buFontTx/>
              <a:buChar char="•"/>
            </a:pPr>
            <a:r>
              <a:rPr lang="en-US" sz="1600"/>
              <a:t>Schedules</a:t>
            </a:r>
          </a:p>
          <a:p>
            <a:pPr>
              <a:buFontTx/>
              <a:buChar char="•"/>
            </a:pPr>
            <a:r>
              <a:rPr lang="en-US" sz="1600"/>
              <a:t>Procedures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a:xfrm>
            <a:off x="914400" y="0"/>
            <a:ext cx="7772400" cy="1143000"/>
          </a:xfrm>
        </p:spPr>
        <p:txBody>
          <a:bodyPr/>
          <a:lstStyle/>
          <a:p>
            <a:pPr algn="ctr"/>
            <a:r>
              <a:rPr lang="en-US" sz="3200" b="1" smtClean="0"/>
              <a:t>Manual Tasks – errors, errors, errors</a:t>
            </a:r>
          </a:p>
        </p:txBody>
      </p:sp>
      <p:sp>
        <p:nvSpPr>
          <p:cNvPr id="184323" name="Slide Number Placeholder 3"/>
          <p:cNvSpPr>
            <a:spLocks noGrp="1"/>
          </p:cNvSpPr>
          <p:nvPr>
            <p:ph type="sldNum" sz="quarter" idx="12"/>
          </p:nvPr>
        </p:nvSpPr>
        <p:spPr bwMode="auto">
          <a:ln>
            <a:round/>
            <a:headEnd/>
            <a:tailEnd/>
          </a:ln>
        </p:spPr>
        <p:txBody>
          <a:bodyPr/>
          <a:lstStyle/>
          <a:p>
            <a:fld id="{D772AF60-1139-47AE-BCA9-5BD3D08AFC72}" type="slidenum">
              <a:rPr lang="en-US" smtClean="0"/>
              <a:pPr/>
              <a:t>18</a:t>
            </a:fld>
            <a:endParaRPr lang="en-US" smtClean="0"/>
          </a:p>
        </p:txBody>
      </p:sp>
      <p:pic>
        <p:nvPicPr>
          <p:cNvPr id="184324" name="Picture 2" descr="C:\Documents and Settings\Brian Peacock\Local Settings\Temporary Internet Files\Content.IE5\9HKXZNOK\MC900371354[1].wmf"/>
          <p:cNvPicPr>
            <a:picLocks noChangeAspect="1" noChangeArrowheads="1"/>
          </p:cNvPicPr>
          <p:nvPr/>
        </p:nvPicPr>
        <p:blipFill>
          <a:blip r:embed="rId3" cstate="print"/>
          <a:srcRect/>
          <a:stretch>
            <a:fillRect/>
          </a:stretch>
        </p:blipFill>
        <p:spPr bwMode="auto">
          <a:xfrm>
            <a:off x="1524000" y="1295400"/>
            <a:ext cx="1797050" cy="1827213"/>
          </a:xfrm>
          <a:prstGeom prst="rect">
            <a:avLst/>
          </a:prstGeom>
          <a:noFill/>
          <a:ln w="9525">
            <a:noFill/>
            <a:miter lim="800000"/>
            <a:headEnd/>
            <a:tailEnd/>
          </a:ln>
        </p:spPr>
      </p:pic>
      <p:pic>
        <p:nvPicPr>
          <p:cNvPr id="184325" name="Picture 4" descr="C:\Documents and Settings\Brian Peacock\Local Settings\Temporary Internet Files\Content.IE5\AJGRZ2A5\MC900027551[1].wmf"/>
          <p:cNvPicPr>
            <a:picLocks noChangeAspect="1" noChangeArrowheads="1"/>
          </p:cNvPicPr>
          <p:nvPr/>
        </p:nvPicPr>
        <p:blipFill>
          <a:blip r:embed="rId4" cstate="print"/>
          <a:srcRect/>
          <a:stretch>
            <a:fillRect/>
          </a:stretch>
        </p:blipFill>
        <p:spPr bwMode="auto">
          <a:xfrm>
            <a:off x="5715000" y="3886200"/>
            <a:ext cx="2060575" cy="2455863"/>
          </a:xfrm>
          <a:prstGeom prst="rect">
            <a:avLst/>
          </a:prstGeom>
          <a:noFill/>
          <a:ln w="9525">
            <a:noFill/>
            <a:miter lim="800000"/>
            <a:headEnd/>
            <a:tailEnd/>
          </a:ln>
        </p:spPr>
      </p:pic>
      <p:pic>
        <p:nvPicPr>
          <p:cNvPr id="184326" name="Picture 5" descr="C:\Documents and Settings\Brian Peacock\Local Settings\Temporary Internet Files\Content.IE5\MLXLW6GL\MC900056737[1].wmf"/>
          <p:cNvPicPr>
            <a:picLocks noChangeAspect="1" noChangeArrowheads="1"/>
          </p:cNvPicPr>
          <p:nvPr/>
        </p:nvPicPr>
        <p:blipFill>
          <a:blip r:embed="rId5" cstate="print"/>
          <a:srcRect/>
          <a:stretch>
            <a:fillRect/>
          </a:stretch>
        </p:blipFill>
        <p:spPr bwMode="auto">
          <a:xfrm>
            <a:off x="533400" y="3352800"/>
            <a:ext cx="2660650" cy="2386013"/>
          </a:xfrm>
          <a:prstGeom prst="rect">
            <a:avLst/>
          </a:prstGeom>
          <a:noFill/>
          <a:ln w="9525">
            <a:noFill/>
            <a:miter lim="800000"/>
            <a:headEnd/>
            <a:tailEnd/>
          </a:ln>
        </p:spPr>
      </p:pic>
      <p:pic>
        <p:nvPicPr>
          <p:cNvPr id="184327" name="Picture 6" descr="C:\Documents and Settings\Brian Peacock\Local Settings\Temporary Internet Files\Content.IE5\MLXLW6GL\MC900239459[1].wmf"/>
          <p:cNvPicPr>
            <a:picLocks noChangeAspect="1" noChangeArrowheads="1"/>
          </p:cNvPicPr>
          <p:nvPr/>
        </p:nvPicPr>
        <p:blipFill>
          <a:blip r:embed="rId6" cstate="print"/>
          <a:srcRect/>
          <a:stretch>
            <a:fillRect/>
          </a:stretch>
        </p:blipFill>
        <p:spPr bwMode="auto">
          <a:xfrm>
            <a:off x="4114800" y="1905000"/>
            <a:ext cx="1851025" cy="1779588"/>
          </a:xfrm>
          <a:prstGeom prst="rect">
            <a:avLst/>
          </a:prstGeom>
          <a:noFill/>
          <a:ln w="9525">
            <a:noFill/>
            <a:miter lim="800000"/>
            <a:headEnd/>
            <a:tailEnd/>
          </a:ln>
        </p:spPr>
      </p:pic>
      <p:pic>
        <p:nvPicPr>
          <p:cNvPr id="184328" name="Picture 7" descr="C:\Documents and Settings\Brian Peacock\Local Settings\Temporary Internet Files\Content.IE5\UFTRNBP3\MC900349957[1].wmf"/>
          <p:cNvPicPr>
            <a:picLocks noChangeAspect="1" noChangeArrowheads="1"/>
          </p:cNvPicPr>
          <p:nvPr/>
        </p:nvPicPr>
        <p:blipFill>
          <a:blip r:embed="rId7" cstate="print"/>
          <a:srcRect/>
          <a:stretch>
            <a:fillRect/>
          </a:stretch>
        </p:blipFill>
        <p:spPr bwMode="auto">
          <a:xfrm>
            <a:off x="5715000" y="1600200"/>
            <a:ext cx="1816100" cy="1417638"/>
          </a:xfrm>
          <a:prstGeom prst="rect">
            <a:avLst/>
          </a:prstGeom>
          <a:noFill/>
          <a:ln w="9525">
            <a:noFill/>
            <a:miter lim="800000"/>
            <a:headEnd/>
            <a:tailEnd/>
          </a:ln>
        </p:spPr>
      </p:pic>
      <p:pic>
        <p:nvPicPr>
          <p:cNvPr id="184329" name="Picture 8" descr="C:\Documents and Settings\Brian Peacock\Local Settings\Temporary Internet Files\Content.IE5\AJGRZ2A5\MC900340350[1].wmf"/>
          <p:cNvPicPr>
            <a:picLocks noChangeAspect="1" noChangeArrowheads="1"/>
          </p:cNvPicPr>
          <p:nvPr/>
        </p:nvPicPr>
        <p:blipFill>
          <a:blip r:embed="rId8" cstate="print"/>
          <a:srcRect/>
          <a:stretch>
            <a:fillRect/>
          </a:stretch>
        </p:blipFill>
        <p:spPr bwMode="auto">
          <a:xfrm>
            <a:off x="6781800" y="2743200"/>
            <a:ext cx="1833563" cy="1295400"/>
          </a:xfrm>
          <a:prstGeom prst="rect">
            <a:avLst/>
          </a:prstGeom>
          <a:noFill/>
          <a:ln w="9525">
            <a:noFill/>
            <a:miter lim="800000"/>
            <a:headEnd/>
            <a:tailEnd/>
          </a:ln>
        </p:spPr>
      </p:pic>
      <p:pic>
        <p:nvPicPr>
          <p:cNvPr id="184330" name="Picture 9" descr="C:\Documents and Settings\Brian Peacock\Local Settings\Temporary Internet Files\Content.IE5\AJGRZ2A5\MP900386655[1].jpg"/>
          <p:cNvPicPr>
            <a:picLocks noChangeAspect="1" noChangeArrowheads="1"/>
          </p:cNvPicPr>
          <p:nvPr/>
        </p:nvPicPr>
        <p:blipFill>
          <a:blip r:embed="rId9" cstate="print"/>
          <a:srcRect/>
          <a:stretch>
            <a:fillRect/>
          </a:stretch>
        </p:blipFill>
        <p:spPr bwMode="auto">
          <a:xfrm>
            <a:off x="3124200" y="3505200"/>
            <a:ext cx="2362200" cy="168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Placeholder 5"/>
          <p:cNvSpPr>
            <a:spLocks noGrp="1"/>
          </p:cNvSpPr>
          <p:nvPr>
            <p:ph type="body" sz="half" idx="2"/>
          </p:nvPr>
        </p:nvSpPr>
        <p:spPr>
          <a:xfrm>
            <a:off x="914400" y="5445125"/>
            <a:ext cx="7315200" cy="685800"/>
          </a:xfrm>
        </p:spPr>
        <p:txBody>
          <a:bodyPr/>
          <a:lstStyle/>
          <a:p>
            <a:endParaRPr lang="en-US" smtClean="0"/>
          </a:p>
        </p:txBody>
      </p:sp>
      <p:sp>
        <p:nvSpPr>
          <p:cNvPr id="5" name="Picture Placeholder 4"/>
          <p:cNvSpPr>
            <a:spLocks noGrp="1"/>
          </p:cNvSpPr>
          <p:nvPr>
            <p:ph type="pic" idx="1"/>
          </p:nvPr>
        </p:nvSpPr>
        <p:spPr>
          <a:xfrm>
            <a:off x="68263" y="66675"/>
            <a:ext cx="9001125" cy="4581525"/>
          </a:xfrm>
        </p:spPr>
      </p:sp>
      <p:sp>
        <p:nvSpPr>
          <p:cNvPr id="185348" name="Slide Number Placeholder 2"/>
          <p:cNvSpPr>
            <a:spLocks noGrp="1"/>
          </p:cNvSpPr>
          <p:nvPr>
            <p:ph type="sldNum" sz="quarter" idx="12"/>
          </p:nvPr>
        </p:nvSpPr>
        <p:spPr bwMode="auto">
          <a:ln>
            <a:round/>
            <a:headEnd/>
            <a:tailEnd/>
          </a:ln>
        </p:spPr>
        <p:txBody>
          <a:bodyPr/>
          <a:lstStyle/>
          <a:p>
            <a:fld id="{2A1DB612-7E78-4491-A662-C558F4586414}" type="slidenum">
              <a:rPr lang="en-US" smtClean="0"/>
              <a:pPr/>
              <a:t>19</a:t>
            </a:fld>
            <a:endParaRPr lang="en-US" smtClean="0"/>
          </a:p>
        </p:txBody>
      </p:sp>
      <p:pic>
        <p:nvPicPr>
          <p:cNvPr id="185349" name="Picture 2" descr="http://upload.wikimedia.org/wikipedia/commons/thumb/b/b1/ATM_750x1300.jpg/220px-ATM_750x1300.jpg">
            <a:hlinkClick r:id="rId3"/>
          </p:cNvPr>
          <p:cNvPicPr>
            <a:picLocks noChangeAspect="1" noChangeArrowheads="1"/>
          </p:cNvPicPr>
          <p:nvPr/>
        </p:nvPicPr>
        <p:blipFill>
          <a:blip r:embed="rId4" cstate="print"/>
          <a:srcRect/>
          <a:stretch>
            <a:fillRect/>
          </a:stretch>
        </p:blipFill>
        <p:spPr bwMode="auto">
          <a:xfrm>
            <a:off x="5562600" y="609600"/>
            <a:ext cx="3200400" cy="5586413"/>
          </a:xfrm>
          <a:prstGeom prst="rect">
            <a:avLst/>
          </a:prstGeom>
          <a:noFill/>
          <a:ln w="9525">
            <a:noFill/>
            <a:miter lim="800000"/>
            <a:headEnd/>
            <a:tailEnd/>
          </a:ln>
        </p:spPr>
      </p:pic>
      <p:sp>
        <p:nvSpPr>
          <p:cNvPr id="185350" name="Title 1"/>
          <p:cNvSpPr>
            <a:spLocks noGrp="1"/>
          </p:cNvSpPr>
          <p:nvPr>
            <p:ph type="title"/>
          </p:nvPr>
        </p:nvSpPr>
        <p:spPr>
          <a:xfrm>
            <a:off x="990600" y="1306513"/>
            <a:ext cx="7315200" cy="522287"/>
          </a:xfrm>
        </p:spPr>
        <p:txBody>
          <a:bodyPr/>
          <a:lstStyle/>
          <a:p>
            <a:r>
              <a:rPr lang="en-US" smtClean="0"/>
              <a:t>Managing your Money</a:t>
            </a:r>
            <a:br>
              <a:rPr lang="en-US" smtClean="0"/>
            </a:br>
            <a:r>
              <a:rPr lang="en-US" sz="3200" smtClean="0"/>
              <a:t>- “it ate my card!”</a:t>
            </a: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icture Placeholder 19"/>
          <p:cNvSpPr>
            <a:spLocks noGrp="1"/>
          </p:cNvSpPr>
          <p:nvPr>
            <p:ph type="pic" idx="1"/>
          </p:nvPr>
        </p:nvSpPr>
        <p:spPr>
          <a:xfrm>
            <a:off x="68263" y="66675"/>
            <a:ext cx="9001125" cy="4581525"/>
          </a:xfrm>
        </p:spPr>
      </p:sp>
      <p:sp>
        <p:nvSpPr>
          <p:cNvPr id="10243" name="Slide Number Placeholder 3"/>
          <p:cNvSpPr>
            <a:spLocks noGrp="1"/>
          </p:cNvSpPr>
          <p:nvPr>
            <p:ph type="sldNum" sz="quarter" idx="12"/>
          </p:nvPr>
        </p:nvSpPr>
        <p:spPr bwMode="auto">
          <a:ln>
            <a:round/>
            <a:headEnd/>
            <a:tailEnd/>
          </a:ln>
        </p:spPr>
        <p:txBody>
          <a:bodyPr/>
          <a:lstStyle/>
          <a:p>
            <a:fld id="{1CD65CE5-6ECA-4487-B9BB-B446BBA972CA}" type="slidenum">
              <a:rPr lang="en-US" smtClean="0"/>
              <a:pPr/>
              <a:t>2</a:t>
            </a:fld>
            <a:endParaRPr lang="en-US" smtClean="0"/>
          </a:p>
        </p:txBody>
      </p:sp>
      <p:sp>
        <p:nvSpPr>
          <p:cNvPr id="10244" name="Title 18"/>
          <p:cNvSpPr>
            <a:spLocks noGrp="1"/>
          </p:cNvSpPr>
          <p:nvPr>
            <p:ph type="title"/>
          </p:nvPr>
        </p:nvSpPr>
        <p:spPr>
          <a:xfrm>
            <a:off x="914400" y="1447800"/>
            <a:ext cx="7315200" cy="1981200"/>
          </a:xfrm>
        </p:spPr>
        <p:txBody>
          <a:bodyPr/>
          <a:lstStyle/>
          <a:p>
            <a:pPr algn="ctr"/>
            <a:r>
              <a:rPr lang="en-US" sz="3200" b="1" smtClean="0">
                <a:solidFill>
                  <a:srgbClr val="742217"/>
                </a:solidFill>
              </a:rPr>
              <a:t>Human Errors usually have a Cognitive Cause and a Physical Result</a:t>
            </a:r>
            <a:r>
              <a:rPr lang="en-US" b="1" smtClean="0">
                <a:solidFill>
                  <a:srgbClr val="742217"/>
                </a:solidFill>
              </a:rPr>
              <a:t/>
            </a:r>
            <a:br>
              <a:rPr lang="en-US" b="1" smtClean="0">
                <a:solidFill>
                  <a:srgbClr val="742217"/>
                </a:solidFill>
              </a:rPr>
            </a:br>
            <a:endParaRPr lang="en-US" smtClean="0">
              <a:solidFill>
                <a:srgbClr val="742217"/>
              </a:solidFill>
            </a:endParaRPr>
          </a:p>
        </p:txBody>
      </p:sp>
      <p:pic>
        <p:nvPicPr>
          <p:cNvPr id="10245" name="Picture 21"/>
          <p:cNvPicPr>
            <a:picLocks noChangeAspect="1"/>
          </p:cNvPicPr>
          <p:nvPr/>
        </p:nvPicPr>
        <p:blipFill>
          <a:blip r:embed="rId3" cstate="print"/>
          <a:srcRect/>
          <a:stretch>
            <a:fillRect/>
          </a:stretch>
        </p:blipFill>
        <p:spPr bwMode="auto">
          <a:xfrm>
            <a:off x="5638800" y="4953000"/>
            <a:ext cx="2128838"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a:xfrm>
            <a:off x="914400" y="274638"/>
            <a:ext cx="6096000" cy="639762"/>
          </a:xfrm>
        </p:spPr>
        <p:txBody>
          <a:bodyPr/>
          <a:lstStyle/>
          <a:p>
            <a:r>
              <a:rPr lang="en-US" smtClean="0"/>
              <a:t>Football</a:t>
            </a:r>
          </a:p>
        </p:txBody>
      </p:sp>
      <p:sp>
        <p:nvSpPr>
          <p:cNvPr id="186371" name="Slide Number Placeholder 3"/>
          <p:cNvSpPr>
            <a:spLocks noGrp="1"/>
          </p:cNvSpPr>
          <p:nvPr>
            <p:ph type="sldNum" sz="quarter" idx="12"/>
          </p:nvPr>
        </p:nvSpPr>
        <p:spPr bwMode="auto">
          <a:ln>
            <a:round/>
            <a:headEnd/>
            <a:tailEnd/>
          </a:ln>
        </p:spPr>
        <p:txBody>
          <a:bodyPr/>
          <a:lstStyle/>
          <a:p>
            <a:fld id="{35DB13C4-4E8A-49DF-996C-CEA8E10B496C}" type="slidenum">
              <a:rPr lang="en-US" smtClean="0"/>
              <a:pPr/>
              <a:t>20</a:t>
            </a:fld>
            <a:endParaRPr lang="en-US" smtClean="0"/>
          </a:p>
        </p:txBody>
      </p:sp>
      <p:pic>
        <p:nvPicPr>
          <p:cNvPr id="186372" name="Picture 2" descr="England v Germany: Frank Lampard's disallowed goal highlights stupidity of Fifa's ruling"/>
          <p:cNvPicPr>
            <a:picLocks noChangeAspect="1" noChangeArrowheads="1"/>
          </p:cNvPicPr>
          <p:nvPr/>
        </p:nvPicPr>
        <p:blipFill>
          <a:blip r:embed="rId3" cstate="print"/>
          <a:srcRect/>
          <a:stretch>
            <a:fillRect/>
          </a:stretch>
        </p:blipFill>
        <p:spPr bwMode="auto">
          <a:xfrm>
            <a:off x="1066800" y="1447800"/>
            <a:ext cx="5410200" cy="3387725"/>
          </a:xfrm>
          <a:prstGeom prst="rect">
            <a:avLst/>
          </a:prstGeom>
          <a:noFill/>
          <a:ln w="9525">
            <a:noFill/>
            <a:miter lim="800000"/>
            <a:headEnd/>
            <a:tailEnd/>
          </a:ln>
        </p:spPr>
      </p:pic>
      <p:sp>
        <p:nvSpPr>
          <p:cNvPr id="186373" name="Rectangle 5"/>
          <p:cNvSpPr>
            <a:spLocks noChangeArrowheads="1"/>
          </p:cNvSpPr>
          <p:nvPr/>
        </p:nvSpPr>
        <p:spPr bwMode="auto">
          <a:xfrm>
            <a:off x="990600" y="4953000"/>
            <a:ext cx="3325813" cy="369888"/>
          </a:xfrm>
          <a:prstGeom prst="rect">
            <a:avLst/>
          </a:prstGeom>
          <a:noFill/>
          <a:ln w="9525">
            <a:noFill/>
            <a:miter lim="800000"/>
            <a:headEnd/>
            <a:tailEnd/>
          </a:ln>
        </p:spPr>
        <p:txBody>
          <a:bodyPr wrap="none">
            <a:spAutoFit/>
          </a:bodyPr>
          <a:lstStyle/>
          <a:p>
            <a:r>
              <a:rPr lang="en-US"/>
              <a:t>Can technology help referees?</a:t>
            </a:r>
          </a:p>
        </p:txBody>
      </p:sp>
      <p:sp>
        <p:nvSpPr>
          <p:cNvPr id="186374" name="TextBox 8"/>
          <p:cNvSpPr txBox="1">
            <a:spLocks noChangeArrowheads="1"/>
          </p:cNvSpPr>
          <p:nvPr/>
        </p:nvSpPr>
        <p:spPr bwMode="auto">
          <a:xfrm>
            <a:off x="2362200" y="5867400"/>
            <a:ext cx="6553200" cy="646113"/>
          </a:xfrm>
          <a:prstGeom prst="rect">
            <a:avLst/>
          </a:prstGeom>
          <a:solidFill>
            <a:srgbClr val="99FF66"/>
          </a:solidFill>
          <a:ln w="9525">
            <a:noFill/>
            <a:miter lim="800000"/>
            <a:headEnd/>
            <a:tailEnd/>
          </a:ln>
        </p:spPr>
        <p:txBody>
          <a:bodyPr>
            <a:spAutoFit/>
          </a:bodyPr>
          <a:lstStyle/>
          <a:p>
            <a:pPr algn="ctr"/>
            <a:r>
              <a:rPr lang="en-US" i="1"/>
              <a:t>In soccer, possession of the ball changes every 30 seconds – the game is full of “errors”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a:xfrm>
            <a:off x="609600" y="304800"/>
            <a:ext cx="8077200" cy="685800"/>
          </a:xfrm>
        </p:spPr>
        <p:txBody>
          <a:bodyPr/>
          <a:lstStyle/>
          <a:p>
            <a:r>
              <a:rPr lang="en-US" smtClean="0"/>
              <a:t>Ordering a Pizza</a:t>
            </a:r>
          </a:p>
        </p:txBody>
      </p:sp>
      <p:sp>
        <p:nvSpPr>
          <p:cNvPr id="187395" name="Content Placeholder 4"/>
          <p:cNvSpPr>
            <a:spLocks noGrp="1"/>
          </p:cNvSpPr>
          <p:nvPr>
            <p:ph sz="quarter" idx="1"/>
          </p:nvPr>
        </p:nvSpPr>
        <p:spPr/>
        <p:txBody>
          <a:bodyPr/>
          <a:lstStyle/>
          <a:p>
            <a:endParaRPr lang="en-US" smtClean="0"/>
          </a:p>
        </p:txBody>
      </p:sp>
      <p:sp>
        <p:nvSpPr>
          <p:cNvPr id="187396" name="Slide Number Placeholder 3"/>
          <p:cNvSpPr>
            <a:spLocks noGrp="1"/>
          </p:cNvSpPr>
          <p:nvPr>
            <p:ph type="sldNum" sz="quarter" idx="12"/>
          </p:nvPr>
        </p:nvSpPr>
        <p:spPr bwMode="auto">
          <a:ln>
            <a:round/>
            <a:headEnd/>
            <a:tailEnd/>
          </a:ln>
        </p:spPr>
        <p:txBody>
          <a:bodyPr/>
          <a:lstStyle/>
          <a:p>
            <a:fld id="{1B82686D-F6BF-4669-933B-CCB5B2B76014}" type="slidenum">
              <a:rPr lang="en-US" smtClean="0"/>
              <a:pPr/>
              <a:t>21</a:t>
            </a:fld>
            <a:endParaRPr lang="en-US" smtClean="0"/>
          </a:p>
        </p:txBody>
      </p:sp>
      <p:pic>
        <p:nvPicPr>
          <p:cNvPr id="187397" name="Picture 2"/>
          <p:cNvPicPr>
            <a:picLocks noChangeAspect="1" noChangeArrowheads="1"/>
          </p:cNvPicPr>
          <p:nvPr/>
        </p:nvPicPr>
        <p:blipFill>
          <a:blip r:embed="rId3" cstate="print"/>
          <a:srcRect/>
          <a:stretch>
            <a:fillRect/>
          </a:stretch>
        </p:blipFill>
        <p:spPr bwMode="auto">
          <a:xfrm>
            <a:off x="533400" y="1123950"/>
            <a:ext cx="8077200"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US" smtClean="0"/>
              <a:t>Booking an Airline Ticket</a:t>
            </a:r>
          </a:p>
        </p:txBody>
      </p:sp>
      <p:sp>
        <p:nvSpPr>
          <p:cNvPr id="188419" name="Content Placeholder 4"/>
          <p:cNvSpPr>
            <a:spLocks noGrp="1"/>
          </p:cNvSpPr>
          <p:nvPr>
            <p:ph sz="quarter" idx="1"/>
          </p:nvPr>
        </p:nvSpPr>
        <p:spPr/>
        <p:txBody>
          <a:bodyPr/>
          <a:lstStyle/>
          <a:p>
            <a:endParaRPr lang="en-US" smtClean="0"/>
          </a:p>
        </p:txBody>
      </p:sp>
      <p:sp>
        <p:nvSpPr>
          <p:cNvPr id="188420" name="Slide Number Placeholder 3"/>
          <p:cNvSpPr>
            <a:spLocks noGrp="1"/>
          </p:cNvSpPr>
          <p:nvPr>
            <p:ph type="sldNum" sz="quarter" idx="12"/>
          </p:nvPr>
        </p:nvSpPr>
        <p:spPr bwMode="auto">
          <a:ln>
            <a:round/>
            <a:headEnd/>
            <a:tailEnd/>
          </a:ln>
        </p:spPr>
        <p:txBody>
          <a:bodyPr/>
          <a:lstStyle/>
          <a:p>
            <a:fld id="{E6E3FB64-B098-4F72-9232-FC3CCD8655AA}" type="slidenum">
              <a:rPr lang="en-US" smtClean="0"/>
              <a:pPr/>
              <a:t>22</a:t>
            </a:fld>
            <a:endParaRPr lang="en-US" smtClean="0"/>
          </a:p>
        </p:txBody>
      </p:sp>
      <p:pic>
        <p:nvPicPr>
          <p:cNvPr id="188421" name="Picture 2"/>
          <p:cNvPicPr>
            <a:picLocks noChangeAspect="1" noChangeArrowheads="1"/>
          </p:cNvPicPr>
          <p:nvPr/>
        </p:nvPicPr>
        <p:blipFill>
          <a:blip r:embed="rId3" cstate="print"/>
          <a:srcRect/>
          <a:stretch>
            <a:fillRect/>
          </a:stretch>
        </p:blipFill>
        <p:spPr bwMode="auto">
          <a:xfrm>
            <a:off x="762000" y="1219200"/>
            <a:ext cx="768032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a:xfrm>
            <a:off x="68263" y="66675"/>
            <a:ext cx="9001125" cy="4581525"/>
          </a:xfrm>
        </p:spPr>
      </p:sp>
      <p:sp>
        <p:nvSpPr>
          <p:cNvPr id="189443" name="Slide Number Placeholder 2"/>
          <p:cNvSpPr>
            <a:spLocks noGrp="1"/>
          </p:cNvSpPr>
          <p:nvPr>
            <p:ph type="sldNum" sz="quarter" idx="12"/>
          </p:nvPr>
        </p:nvSpPr>
        <p:spPr bwMode="auto">
          <a:ln>
            <a:round/>
            <a:headEnd/>
            <a:tailEnd/>
          </a:ln>
        </p:spPr>
        <p:txBody>
          <a:bodyPr/>
          <a:lstStyle/>
          <a:p>
            <a:fld id="{867A29C6-2267-4907-856B-67E9B2DAD74B}" type="slidenum">
              <a:rPr lang="en-US" smtClean="0"/>
              <a:pPr/>
              <a:t>23</a:t>
            </a:fld>
            <a:endParaRPr lang="en-US" smtClean="0"/>
          </a:p>
        </p:txBody>
      </p:sp>
      <p:pic>
        <p:nvPicPr>
          <p:cNvPr id="189444" name="Picture 2" descr="http://www.animatedsoftware.com/hotwords/control_room/tmi2_control_room.jpg"/>
          <p:cNvPicPr>
            <a:picLocks noChangeAspect="1" noChangeArrowheads="1"/>
          </p:cNvPicPr>
          <p:nvPr/>
        </p:nvPicPr>
        <p:blipFill>
          <a:blip r:embed="rId3" cstate="print"/>
          <a:srcRect/>
          <a:stretch>
            <a:fillRect/>
          </a:stretch>
        </p:blipFill>
        <p:spPr bwMode="auto">
          <a:xfrm>
            <a:off x="2209800" y="1550988"/>
            <a:ext cx="4953000" cy="4926012"/>
          </a:xfrm>
          <a:prstGeom prst="rect">
            <a:avLst/>
          </a:prstGeom>
          <a:noFill/>
          <a:ln w="9525">
            <a:noFill/>
            <a:miter lim="800000"/>
            <a:headEnd/>
            <a:tailEnd/>
          </a:ln>
        </p:spPr>
      </p:pic>
      <p:sp>
        <p:nvSpPr>
          <p:cNvPr id="189445" name="Title 1"/>
          <p:cNvSpPr>
            <a:spLocks noGrp="1"/>
          </p:cNvSpPr>
          <p:nvPr>
            <p:ph type="title"/>
          </p:nvPr>
        </p:nvSpPr>
        <p:spPr>
          <a:xfrm>
            <a:off x="1447800" y="533400"/>
            <a:ext cx="7315200" cy="914400"/>
          </a:xfrm>
        </p:spPr>
        <p:txBody>
          <a:bodyPr/>
          <a:lstStyle/>
          <a:p>
            <a:r>
              <a:rPr lang="en-US" smtClean="0"/>
              <a:t>Three Mile Island </a:t>
            </a:r>
            <a:br>
              <a:rPr lang="en-US" smtClean="0"/>
            </a:br>
            <a:r>
              <a:rPr lang="en-US" smtClean="0"/>
              <a:t>Lots of warnings went off in a short time period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Placeholder 5"/>
          <p:cNvSpPr>
            <a:spLocks noGrp="1"/>
          </p:cNvSpPr>
          <p:nvPr>
            <p:ph type="body" sz="half" idx="2"/>
          </p:nvPr>
        </p:nvSpPr>
        <p:spPr>
          <a:xfrm>
            <a:off x="914400" y="5445125"/>
            <a:ext cx="7315200" cy="685800"/>
          </a:xfrm>
        </p:spPr>
        <p:txBody>
          <a:bodyPr/>
          <a:lstStyle/>
          <a:p>
            <a:endParaRPr lang="en-US" smtClean="0"/>
          </a:p>
        </p:txBody>
      </p:sp>
      <p:sp>
        <p:nvSpPr>
          <p:cNvPr id="5" name="Picture Placeholder 4"/>
          <p:cNvSpPr>
            <a:spLocks noGrp="1"/>
          </p:cNvSpPr>
          <p:nvPr>
            <p:ph type="pic" idx="1"/>
          </p:nvPr>
        </p:nvSpPr>
        <p:spPr>
          <a:xfrm>
            <a:off x="68263" y="66675"/>
            <a:ext cx="9001125" cy="4581525"/>
          </a:xfrm>
        </p:spPr>
      </p:sp>
      <p:sp>
        <p:nvSpPr>
          <p:cNvPr id="190468" name="Slide Number Placeholder 2"/>
          <p:cNvSpPr>
            <a:spLocks noGrp="1"/>
          </p:cNvSpPr>
          <p:nvPr>
            <p:ph type="sldNum" sz="quarter" idx="12"/>
          </p:nvPr>
        </p:nvSpPr>
        <p:spPr bwMode="auto">
          <a:ln>
            <a:round/>
            <a:headEnd/>
            <a:tailEnd/>
          </a:ln>
        </p:spPr>
        <p:txBody>
          <a:bodyPr/>
          <a:lstStyle/>
          <a:p>
            <a:fld id="{F2C25E54-58A8-429D-8295-B9EC89D1B6CA}" type="slidenum">
              <a:rPr lang="en-US" smtClean="0"/>
              <a:pPr/>
              <a:t>24</a:t>
            </a:fld>
            <a:endParaRPr lang="en-US" smtClean="0"/>
          </a:p>
        </p:txBody>
      </p:sp>
      <p:pic>
        <p:nvPicPr>
          <p:cNvPr id="190469" name="Picture 2" descr="Interstate4Signs"/>
          <p:cNvPicPr>
            <a:picLocks noChangeAspect="1" noChangeArrowheads="1"/>
          </p:cNvPicPr>
          <p:nvPr/>
        </p:nvPicPr>
        <p:blipFill>
          <a:blip r:embed="rId3" cstate="print"/>
          <a:srcRect/>
          <a:stretch>
            <a:fillRect/>
          </a:stretch>
        </p:blipFill>
        <p:spPr bwMode="auto">
          <a:xfrm>
            <a:off x="1752600" y="1752600"/>
            <a:ext cx="5943600" cy="4800600"/>
          </a:xfrm>
          <a:prstGeom prst="rect">
            <a:avLst/>
          </a:prstGeom>
          <a:noFill/>
          <a:ln w="9525">
            <a:noFill/>
            <a:miter lim="800000"/>
            <a:headEnd/>
            <a:tailEnd/>
          </a:ln>
        </p:spPr>
      </p:pic>
      <p:sp>
        <p:nvSpPr>
          <p:cNvPr id="190470" name="Title 1"/>
          <p:cNvSpPr>
            <a:spLocks noGrp="1"/>
          </p:cNvSpPr>
          <p:nvPr>
            <p:ph type="title"/>
          </p:nvPr>
        </p:nvSpPr>
        <p:spPr>
          <a:xfrm>
            <a:off x="1143000" y="762000"/>
            <a:ext cx="7315200" cy="522288"/>
          </a:xfrm>
        </p:spPr>
        <p:txBody>
          <a:bodyPr/>
          <a:lstStyle/>
          <a:p>
            <a:r>
              <a:rPr lang="en-US" smtClean="0"/>
              <a:t>Which way should I go?</a:t>
            </a:r>
            <a:br>
              <a:rPr lang="en-US" smtClean="0"/>
            </a:br>
            <a:r>
              <a:rPr lang="en-US" smtClean="0"/>
              <a:t>	Visual search at 100km/s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609600" y="0"/>
            <a:ext cx="8077200" cy="1143000"/>
          </a:xfrm>
        </p:spPr>
        <p:txBody>
          <a:bodyPr/>
          <a:lstStyle/>
          <a:p>
            <a:r>
              <a:rPr lang="en-US" smtClean="0"/>
              <a:t>A near mid air collision  </a:t>
            </a:r>
            <a:r>
              <a:rPr lang="en-US" sz="2800" smtClean="0"/>
              <a:t>-wrong number</a:t>
            </a:r>
            <a:endParaRPr lang="en-US" smtClean="0"/>
          </a:p>
        </p:txBody>
      </p:sp>
      <p:sp>
        <p:nvSpPr>
          <p:cNvPr id="191491" name="Slide Number Placeholder 2"/>
          <p:cNvSpPr>
            <a:spLocks noGrp="1"/>
          </p:cNvSpPr>
          <p:nvPr>
            <p:ph type="sldNum" sz="quarter" idx="12"/>
          </p:nvPr>
        </p:nvSpPr>
        <p:spPr bwMode="auto">
          <a:ln>
            <a:round/>
            <a:headEnd/>
            <a:tailEnd/>
          </a:ln>
        </p:spPr>
        <p:txBody>
          <a:bodyPr/>
          <a:lstStyle/>
          <a:p>
            <a:fld id="{9A48D5C2-DBF7-44E4-927D-C1199A1AC14A}" type="slidenum">
              <a:rPr lang="en-US" smtClean="0"/>
              <a:pPr/>
              <a:t>25</a:t>
            </a:fld>
            <a:endParaRPr lang="en-US" smtClean="0"/>
          </a:p>
        </p:txBody>
      </p:sp>
      <p:sp>
        <p:nvSpPr>
          <p:cNvPr id="191492" name="Rectangle 4"/>
          <p:cNvSpPr>
            <a:spLocks noChangeArrowheads="1"/>
          </p:cNvSpPr>
          <p:nvPr/>
        </p:nvSpPr>
        <p:spPr bwMode="auto">
          <a:xfrm>
            <a:off x="685800" y="1219200"/>
            <a:ext cx="7924800" cy="4894263"/>
          </a:xfrm>
          <a:prstGeom prst="rect">
            <a:avLst/>
          </a:prstGeom>
          <a:noFill/>
          <a:ln w="9525">
            <a:noFill/>
            <a:miter lim="800000"/>
            <a:headEnd/>
            <a:tailEnd/>
          </a:ln>
        </p:spPr>
        <p:txBody>
          <a:bodyPr anchor="ctr">
            <a:spAutoFit/>
          </a:bodyPr>
          <a:lstStyle/>
          <a:p>
            <a:pPr>
              <a:buFontTx/>
              <a:buChar char="•"/>
            </a:pPr>
            <a:r>
              <a:rPr lang="en-US" sz="2000" b="1">
                <a:solidFill>
                  <a:srgbClr val="FF0000"/>
                </a:solidFill>
              </a:rPr>
              <a:t>FAA probes FedEx near-miss</a:t>
            </a:r>
          </a:p>
          <a:p>
            <a:pPr>
              <a:buFontTx/>
              <a:buChar char="•"/>
            </a:pPr>
            <a:r>
              <a:rPr lang="en-US" sz="1400"/>
              <a:t>Planes were much too close; may be worst local error in 10 years</a:t>
            </a:r>
          </a:p>
          <a:p>
            <a:pPr>
              <a:buFontTx/>
              <a:buChar char="•"/>
            </a:pPr>
            <a:r>
              <a:rPr lang="en-US" sz="1400"/>
              <a:t>Federal investigators are studying a near-miss between two FedEx planes over Memphis last Thursday that likely is the most serious air traffic control error here in 10 years.</a:t>
            </a:r>
          </a:p>
          <a:p>
            <a:pPr>
              <a:buFontTx/>
              <a:buChar char="•"/>
            </a:pPr>
            <a:r>
              <a:rPr lang="en-US" sz="1400"/>
              <a:t>Officials say both the pilot and controller believed the other had transposed numerals in the flight number. Because the crew did not read the number back as it was heard -- which is standard procedure -- the tower issued directions meant for another plane, putting flights 527 and 257 within 100 feet of each other vertically and less than a mile apart laterally.</a:t>
            </a:r>
          </a:p>
          <a:p>
            <a:pPr>
              <a:buFontTx/>
              <a:buChar char="•"/>
            </a:pPr>
            <a:r>
              <a:rPr lang="en-US" b="1">
                <a:solidFill>
                  <a:srgbClr val="FF0000"/>
                </a:solidFill>
              </a:rPr>
              <a:t>The latest incident in Memphis happened shortly before 4p.m. Feb. 21 as FedEx flights </a:t>
            </a:r>
            <a:r>
              <a:rPr lang="en-US" sz="2400" b="1">
                <a:solidFill>
                  <a:srgbClr val="800000"/>
                </a:solidFill>
              </a:rPr>
              <a:t>527 and 257 </a:t>
            </a:r>
            <a:r>
              <a:rPr lang="en-US" b="1">
                <a:solidFill>
                  <a:srgbClr val="FF0000"/>
                </a:solidFill>
              </a:rPr>
              <a:t>were preparing for simultaneous takeoff on parallel runways.</a:t>
            </a:r>
          </a:p>
          <a:p>
            <a:pPr>
              <a:buFontTx/>
              <a:buChar char="•"/>
            </a:pPr>
            <a:r>
              <a:rPr lang="en-US" sz="1400"/>
              <a:t>Controllers say the margin for error was increased because the pilot called in on the wrong radio frequency.</a:t>
            </a:r>
          </a:p>
          <a:p>
            <a:pPr>
              <a:buFontTx/>
              <a:buChar char="•"/>
            </a:pPr>
            <a:r>
              <a:rPr lang="en-US" sz="1400"/>
              <a:t>"Westbound FedEx 257 crew checked in on the frequency for the east departure controller,”</a:t>
            </a:r>
          </a:p>
          <a:p>
            <a:pPr>
              <a:buFontTx/>
              <a:buChar char="•"/>
            </a:pPr>
            <a:r>
              <a:rPr lang="en-US" sz="1400"/>
              <a:t>The east departure controller, who had just seen data on eastbound 527 on his screen, thought the pilot had transposed the numbers and told FedEx 527 to turn left and climb.</a:t>
            </a:r>
          </a:p>
          <a:p>
            <a:pPr>
              <a:buFontTx/>
              <a:buChar char="•"/>
            </a:pPr>
            <a:r>
              <a:rPr lang="en-US" sz="1400"/>
              <a:t>"FedEx 257 hears this and answers to it,” - the crew read-back on the flight number was unintelligible.</a:t>
            </a:r>
          </a:p>
          <a:p>
            <a:pPr>
              <a:buFontTx/>
              <a:buChar char="•"/>
            </a:pPr>
            <a:r>
              <a:rPr lang="en-US" sz="1600" b="1">
                <a:solidFill>
                  <a:srgbClr val="FF0000"/>
                </a:solidFill>
              </a:rPr>
              <a:t>"This is where our controller makes the mistake, he didn't catch the erroneous read-back."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4"/>
          <p:cNvSpPr>
            <a:spLocks noGrp="1"/>
          </p:cNvSpPr>
          <p:nvPr>
            <p:ph type="title"/>
          </p:nvPr>
        </p:nvSpPr>
        <p:spPr>
          <a:xfrm>
            <a:off x="914400" y="4900613"/>
            <a:ext cx="7315200" cy="522287"/>
          </a:xfrm>
        </p:spPr>
        <p:txBody>
          <a:bodyPr/>
          <a:lstStyle/>
          <a:p>
            <a:endParaRPr lang="en-US" smtClean="0"/>
          </a:p>
        </p:txBody>
      </p:sp>
      <p:sp>
        <p:nvSpPr>
          <p:cNvPr id="192515" name="Text Placeholder 6"/>
          <p:cNvSpPr>
            <a:spLocks noGrp="1"/>
          </p:cNvSpPr>
          <p:nvPr>
            <p:ph type="body" sz="half" idx="2"/>
          </p:nvPr>
        </p:nvSpPr>
        <p:spPr>
          <a:xfrm>
            <a:off x="914400" y="5445125"/>
            <a:ext cx="7315200" cy="685800"/>
          </a:xfrm>
        </p:spPr>
        <p:txBody>
          <a:bodyPr/>
          <a:lstStyle/>
          <a:p>
            <a:endParaRPr lang="en-US" smtClean="0"/>
          </a:p>
        </p:txBody>
      </p:sp>
      <p:sp>
        <p:nvSpPr>
          <p:cNvPr id="6" name="Picture Placeholder 5"/>
          <p:cNvSpPr>
            <a:spLocks noGrp="1"/>
          </p:cNvSpPr>
          <p:nvPr>
            <p:ph type="pic" idx="1"/>
          </p:nvPr>
        </p:nvSpPr>
        <p:spPr>
          <a:xfrm>
            <a:off x="68263" y="66675"/>
            <a:ext cx="9001125" cy="4581525"/>
          </a:xfrm>
        </p:spPr>
      </p:sp>
      <p:sp>
        <p:nvSpPr>
          <p:cNvPr id="192517" name="Slide Number Placeholder 1"/>
          <p:cNvSpPr>
            <a:spLocks noGrp="1"/>
          </p:cNvSpPr>
          <p:nvPr>
            <p:ph type="sldNum" sz="quarter" idx="12"/>
          </p:nvPr>
        </p:nvSpPr>
        <p:spPr bwMode="auto">
          <a:ln>
            <a:round/>
            <a:headEnd/>
            <a:tailEnd/>
          </a:ln>
        </p:spPr>
        <p:txBody>
          <a:bodyPr/>
          <a:lstStyle/>
          <a:p>
            <a:fld id="{CE374D31-7501-440D-856C-D59A3935D790}" type="slidenum">
              <a:rPr lang="en-US" smtClean="0"/>
              <a:pPr/>
              <a:t>26</a:t>
            </a:fld>
            <a:endParaRPr lang="en-US" smtClean="0"/>
          </a:p>
        </p:txBody>
      </p:sp>
      <p:pic>
        <p:nvPicPr>
          <p:cNvPr id="192518" name="Picture 5" descr="http://www.speedysigns.com/images/osha/large/WARNING049.gif"/>
          <p:cNvPicPr>
            <a:picLocks noChangeAspect="1" noChangeArrowheads="1"/>
          </p:cNvPicPr>
          <p:nvPr/>
        </p:nvPicPr>
        <p:blipFill>
          <a:blip r:embed="rId3" cstate="print"/>
          <a:srcRect/>
          <a:stretch>
            <a:fillRect/>
          </a:stretch>
        </p:blipFill>
        <p:spPr bwMode="auto">
          <a:xfrm>
            <a:off x="838200" y="457200"/>
            <a:ext cx="4495800" cy="5764213"/>
          </a:xfrm>
          <a:prstGeom prst="rect">
            <a:avLst/>
          </a:prstGeom>
          <a:noFill/>
          <a:ln w="9525">
            <a:noFill/>
            <a:miter lim="800000"/>
            <a:headEnd/>
            <a:tailEnd/>
          </a:ln>
        </p:spPr>
      </p:pic>
      <p:sp>
        <p:nvSpPr>
          <p:cNvPr id="192519" name="TextBox 3"/>
          <p:cNvSpPr txBox="1">
            <a:spLocks noChangeArrowheads="1"/>
          </p:cNvSpPr>
          <p:nvPr/>
        </p:nvSpPr>
        <p:spPr bwMode="auto">
          <a:xfrm>
            <a:off x="6324600" y="1752600"/>
            <a:ext cx="1905000" cy="1631950"/>
          </a:xfrm>
          <a:prstGeom prst="rect">
            <a:avLst/>
          </a:prstGeom>
          <a:noFill/>
          <a:ln w="9525">
            <a:noFill/>
            <a:miter lim="800000"/>
            <a:headEnd/>
            <a:tailEnd/>
          </a:ln>
        </p:spPr>
        <p:txBody>
          <a:bodyPr>
            <a:spAutoFit/>
          </a:bodyPr>
          <a:lstStyle/>
          <a:p>
            <a:pPr algn="ctr"/>
            <a:r>
              <a:rPr lang="en-US" sz="2000" i="1"/>
              <a:t>Slips, trips and falls are the commonest form of accident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28600"/>
            <a:ext cx="8229600" cy="914400"/>
          </a:xfrm>
        </p:spPr>
        <p:txBody>
          <a:bodyPr/>
          <a:lstStyle/>
          <a:p>
            <a:r>
              <a:rPr lang="en-US" smtClean="0"/>
              <a:t>Accident : </a:t>
            </a:r>
            <a:r>
              <a:rPr lang="en-US" sz="2600" smtClean="0"/>
              <a:t>Avoidance, Prevention, Analysis, Mitigation</a:t>
            </a:r>
          </a:p>
        </p:txBody>
      </p:sp>
      <p:sp>
        <p:nvSpPr>
          <p:cNvPr id="29699" name="Slide Number Placeholder 3"/>
          <p:cNvSpPr>
            <a:spLocks noGrp="1"/>
          </p:cNvSpPr>
          <p:nvPr>
            <p:ph type="sldNum" sz="quarter" idx="12"/>
          </p:nvPr>
        </p:nvSpPr>
        <p:spPr bwMode="auto">
          <a:xfrm>
            <a:off x="304800" y="6172200"/>
            <a:ext cx="457200" cy="457200"/>
          </a:xfrm>
          <a:ln>
            <a:round/>
            <a:headEnd/>
            <a:tailEnd/>
          </a:ln>
        </p:spPr>
        <p:txBody>
          <a:bodyPr/>
          <a:lstStyle/>
          <a:p>
            <a:fld id="{0B9C6B5F-3E46-405C-ACC0-70AC70EC04DE}" type="slidenum">
              <a:rPr lang="en-US" smtClean="0"/>
              <a:pPr/>
              <a:t>27</a:t>
            </a:fld>
            <a:endParaRPr lang="en-US" smtClean="0"/>
          </a:p>
        </p:txBody>
      </p:sp>
      <p:pic>
        <p:nvPicPr>
          <p:cNvPr id="29700" name="Picture 5" descr="C:\Documents and Settings\Brian Peacock\Local Settings\Temporary Internet Files\Content.IE5\AJGRZ2A5\MC900280714[1].wmf"/>
          <p:cNvPicPr>
            <a:picLocks noChangeAspect="1" noChangeArrowheads="1"/>
          </p:cNvPicPr>
          <p:nvPr/>
        </p:nvPicPr>
        <p:blipFill>
          <a:blip r:embed="rId3" cstate="print"/>
          <a:srcRect t="61336"/>
          <a:stretch>
            <a:fillRect/>
          </a:stretch>
        </p:blipFill>
        <p:spPr bwMode="auto">
          <a:xfrm>
            <a:off x="6350" y="2895600"/>
            <a:ext cx="2182813" cy="1008063"/>
          </a:xfrm>
          <a:prstGeom prst="rect">
            <a:avLst/>
          </a:prstGeom>
          <a:noFill/>
          <a:ln w="9525">
            <a:noFill/>
            <a:miter lim="800000"/>
            <a:headEnd/>
            <a:tailEnd/>
          </a:ln>
        </p:spPr>
      </p:pic>
      <p:pic>
        <p:nvPicPr>
          <p:cNvPr id="29701" name="Picture 5" descr="C:\Documents and Settings\Brian Peacock\Local Settings\Temporary Internet Files\Content.IE5\AJGRZ2A5\MC900280714[1].wmf"/>
          <p:cNvPicPr>
            <a:picLocks noChangeAspect="1" noChangeArrowheads="1"/>
          </p:cNvPicPr>
          <p:nvPr/>
        </p:nvPicPr>
        <p:blipFill>
          <a:blip r:embed="rId3" cstate="print"/>
          <a:srcRect/>
          <a:stretch>
            <a:fillRect/>
          </a:stretch>
        </p:blipFill>
        <p:spPr bwMode="auto">
          <a:xfrm>
            <a:off x="4121150" y="1447800"/>
            <a:ext cx="2182813" cy="2608263"/>
          </a:xfrm>
          <a:prstGeom prst="rect">
            <a:avLst/>
          </a:prstGeom>
          <a:noFill/>
          <a:ln w="9525">
            <a:noFill/>
            <a:miter lim="800000"/>
            <a:headEnd/>
            <a:tailEnd/>
          </a:ln>
        </p:spPr>
      </p:pic>
      <p:pic>
        <p:nvPicPr>
          <p:cNvPr id="29702" name="Picture 7" descr="C:\Documents and Settings\Brian Peacock\Local Settings\Temporary Internet Files\Content.IE5\9HKXZNOK\MC900070988[1].wmf"/>
          <p:cNvPicPr>
            <a:picLocks noChangeAspect="1" noChangeArrowheads="1"/>
          </p:cNvPicPr>
          <p:nvPr/>
        </p:nvPicPr>
        <p:blipFill>
          <a:blip r:embed="rId4" cstate="print"/>
          <a:srcRect/>
          <a:stretch>
            <a:fillRect/>
          </a:stretch>
        </p:blipFill>
        <p:spPr bwMode="auto">
          <a:xfrm>
            <a:off x="6407150" y="1295400"/>
            <a:ext cx="1949450" cy="2981325"/>
          </a:xfrm>
          <a:prstGeom prst="rect">
            <a:avLst/>
          </a:prstGeom>
          <a:noFill/>
          <a:ln w="9525">
            <a:noFill/>
            <a:miter lim="800000"/>
            <a:headEnd/>
            <a:tailEnd/>
          </a:ln>
        </p:spPr>
      </p:pic>
      <p:pic>
        <p:nvPicPr>
          <p:cNvPr id="29703" name="Picture 8" descr="C:\Documents and Settings\Brian Peacock\Local Settings\Temporary Internet Files\Content.IE5\AJGRZ2A5\MC900296093[1].wmf"/>
          <p:cNvPicPr>
            <a:picLocks noChangeAspect="1" noChangeArrowheads="1"/>
          </p:cNvPicPr>
          <p:nvPr/>
        </p:nvPicPr>
        <p:blipFill>
          <a:blip r:embed="rId5" cstate="print"/>
          <a:srcRect/>
          <a:stretch>
            <a:fillRect/>
          </a:stretch>
        </p:blipFill>
        <p:spPr bwMode="auto">
          <a:xfrm>
            <a:off x="2139950" y="1981200"/>
            <a:ext cx="2149475" cy="2049463"/>
          </a:xfrm>
          <a:prstGeom prst="rect">
            <a:avLst/>
          </a:prstGeom>
          <a:noFill/>
          <a:ln w="9525">
            <a:noFill/>
            <a:miter lim="800000"/>
            <a:headEnd/>
            <a:tailEnd/>
          </a:ln>
        </p:spPr>
      </p:pic>
      <p:sp>
        <p:nvSpPr>
          <p:cNvPr id="29704" name="TextBox 14"/>
          <p:cNvSpPr txBox="1">
            <a:spLocks noChangeArrowheads="1"/>
          </p:cNvSpPr>
          <p:nvPr/>
        </p:nvSpPr>
        <p:spPr bwMode="auto">
          <a:xfrm>
            <a:off x="387350" y="4645025"/>
            <a:ext cx="1447800" cy="369888"/>
          </a:xfrm>
          <a:prstGeom prst="rect">
            <a:avLst/>
          </a:prstGeom>
          <a:solidFill>
            <a:srgbClr val="FF0000"/>
          </a:solidFill>
          <a:ln w="38100">
            <a:solidFill>
              <a:schemeClr val="tx1"/>
            </a:solidFill>
            <a:miter lim="800000"/>
            <a:headEnd/>
            <a:tailEnd/>
          </a:ln>
        </p:spPr>
        <p:txBody>
          <a:bodyPr>
            <a:spAutoFit/>
          </a:bodyPr>
          <a:lstStyle/>
          <a:p>
            <a:pPr algn="ctr"/>
            <a:r>
              <a:rPr lang="en-US"/>
              <a:t>Hazards</a:t>
            </a:r>
          </a:p>
        </p:txBody>
      </p:sp>
      <p:sp>
        <p:nvSpPr>
          <p:cNvPr id="29705" name="TextBox 15"/>
          <p:cNvSpPr txBox="1">
            <a:spLocks noChangeArrowheads="1"/>
          </p:cNvSpPr>
          <p:nvPr/>
        </p:nvSpPr>
        <p:spPr bwMode="auto">
          <a:xfrm>
            <a:off x="2362200" y="4659313"/>
            <a:ext cx="1447800" cy="369887"/>
          </a:xfrm>
          <a:prstGeom prst="rect">
            <a:avLst/>
          </a:prstGeom>
          <a:solidFill>
            <a:srgbClr val="FFFF00"/>
          </a:solidFill>
          <a:ln w="38100">
            <a:solidFill>
              <a:schemeClr val="tx1"/>
            </a:solidFill>
            <a:miter lim="800000"/>
            <a:headEnd/>
            <a:tailEnd/>
          </a:ln>
        </p:spPr>
        <p:txBody>
          <a:bodyPr>
            <a:spAutoFit/>
          </a:bodyPr>
          <a:lstStyle/>
          <a:p>
            <a:pPr algn="ctr"/>
            <a:r>
              <a:rPr lang="en-US"/>
              <a:t>Barriers</a:t>
            </a:r>
          </a:p>
        </p:txBody>
      </p:sp>
      <p:sp>
        <p:nvSpPr>
          <p:cNvPr id="29706" name="TextBox 16"/>
          <p:cNvSpPr txBox="1">
            <a:spLocks noChangeArrowheads="1"/>
          </p:cNvSpPr>
          <p:nvPr/>
        </p:nvSpPr>
        <p:spPr bwMode="auto">
          <a:xfrm>
            <a:off x="4419600" y="4114800"/>
            <a:ext cx="1828800" cy="923925"/>
          </a:xfrm>
          <a:prstGeom prst="rect">
            <a:avLst/>
          </a:prstGeom>
          <a:solidFill>
            <a:srgbClr val="FF3300"/>
          </a:solidFill>
          <a:ln w="38100">
            <a:solidFill>
              <a:schemeClr val="tx1"/>
            </a:solidFill>
            <a:miter lim="800000"/>
            <a:headEnd/>
            <a:tailEnd/>
          </a:ln>
        </p:spPr>
        <p:txBody>
          <a:bodyPr>
            <a:spAutoFit/>
          </a:bodyPr>
          <a:lstStyle/>
          <a:p>
            <a:pPr algn="ctr"/>
            <a:r>
              <a:rPr lang="en-US"/>
              <a:t>Risks</a:t>
            </a:r>
          </a:p>
          <a:p>
            <a:pPr algn="ctr"/>
            <a:r>
              <a:rPr lang="en-US"/>
              <a:t>Errors</a:t>
            </a:r>
          </a:p>
          <a:p>
            <a:pPr algn="ctr"/>
            <a:r>
              <a:rPr lang="en-US"/>
              <a:t>Unsafe Acts</a:t>
            </a:r>
          </a:p>
        </p:txBody>
      </p:sp>
      <p:sp>
        <p:nvSpPr>
          <p:cNvPr id="29707" name="TextBox 17"/>
          <p:cNvSpPr txBox="1">
            <a:spLocks noChangeArrowheads="1"/>
          </p:cNvSpPr>
          <p:nvPr/>
        </p:nvSpPr>
        <p:spPr bwMode="auto">
          <a:xfrm>
            <a:off x="6629400" y="4724400"/>
            <a:ext cx="1981200" cy="369888"/>
          </a:xfrm>
          <a:prstGeom prst="rect">
            <a:avLst/>
          </a:prstGeom>
          <a:solidFill>
            <a:srgbClr val="92D050"/>
          </a:solidFill>
          <a:ln w="28575">
            <a:solidFill>
              <a:schemeClr val="tx1"/>
            </a:solidFill>
            <a:miter lim="800000"/>
            <a:headEnd/>
            <a:tailEnd/>
          </a:ln>
        </p:spPr>
        <p:txBody>
          <a:bodyPr>
            <a:spAutoFit/>
          </a:bodyPr>
          <a:lstStyle/>
          <a:p>
            <a:pPr algn="ctr"/>
            <a:r>
              <a:rPr lang="en-US"/>
              <a:t>Safety Nets</a:t>
            </a:r>
          </a:p>
        </p:txBody>
      </p:sp>
      <p:sp>
        <p:nvSpPr>
          <p:cNvPr id="29708" name="TextBox 11"/>
          <p:cNvSpPr txBox="1">
            <a:spLocks noChangeArrowheads="1"/>
          </p:cNvSpPr>
          <p:nvPr/>
        </p:nvSpPr>
        <p:spPr bwMode="auto">
          <a:xfrm>
            <a:off x="381000" y="5400675"/>
            <a:ext cx="1447800" cy="646113"/>
          </a:xfrm>
          <a:prstGeom prst="rect">
            <a:avLst/>
          </a:prstGeom>
          <a:solidFill>
            <a:srgbClr val="00B050"/>
          </a:solidFill>
          <a:ln w="38100">
            <a:solidFill>
              <a:schemeClr val="tx1"/>
            </a:solidFill>
            <a:miter lim="800000"/>
            <a:headEnd/>
            <a:tailEnd/>
          </a:ln>
        </p:spPr>
        <p:txBody>
          <a:bodyPr>
            <a:spAutoFit/>
          </a:bodyPr>
          <a:lstStyle/>
          <a:p>
            <a:pPr algn="ctr"/>
            <a:r>
              <a:rPr lang="en-US"/>
              <a:t>Remove them</a:t>
            </a:r>
          </a:p>
        </p:txBody>
      </p:sp>
      <p:sp>
        <p:nvSpPr>
          <p:cNvPr id="29709" name="TextBox 12"/>
          <p:cNvSpPr txBox="1">
            <a:spLocks noChangeArrowheads="1"/>
          </p:cNvSpPr>
          <p:nvPr/>
        </p:nvSpPr>
        <p:spPr bwMode="auto">
          <a:xfrm>
            <a:off x="4419600" y="5400675"/>
            <a:ext cx="1828800" cy="646113"/>
          </a:xfrm>
          <a:prstGeom prst="rect">
            <a:avLst/>
          </a:prstGeom>
          <a:solidFill>
            <a:srgbClr val="00B050"/>
          </a:solidFill>
          <a:ln w="38100">
            <a:solidFill>
              <a:schemeClr val="tx1"/>
            </a:solidFill>
            <a:miter lim="800000"/>
            <a:headEnd/>
            <a:tailEnd/>
          </a:ln>
        </p:spPr>
        <p:txBody>
          <a:bodyPr>
            <a:spAutoFit/>
          </a:bodyPr>
          <a:lstStyle/>
          <a:p>
            <a:pPr algn="ctr"/>
            <a:r>
              <a:rPr lang="en-US"/>
              <a:t>Task Analysis</a:t>
            </a:r>
          </a:p>
          <a:p>
            <a:pPr algn="ctr"/>
            <a:endParaRPr lang="en-US"/>
          </a:p>
        </p:txBody>
      </p:sp>
      <p:sp>
        <p:nvSpPr>
          <p:cNvPr id="29710" name="TextBox 13"/>
          <p:cNvSpPr txBox="1">
            <a:spLocks noChangeArrowheads="1"/>
          </p:cNvSpPr>
          <p:nvPr/>
        </p:nvSpPr>
        <p:spPr bwMode="auto">
          <a:xfrm>
            <a:off x="2362200" y="5400675"/>
            <a:ext cx="1447800" cy="646113"/>
          </a:xfrm>
          <a:prstGeom prst="rect">
            <a:avLst/>
          </a:prstGeom>
          <a:solidFill>
            <a:srgbClr val="00B050"/>
          </a:solidFill>
          <a:ln w="38100">
            <a:solidFill>
              <a:schemeClr val="tx1"/>
            </a:solidFill>
            <a:miter lim="800000"/>
            <a:headEnd/>
            <a:tailEnd/>
          </a:ln>
        </p:spPr>
        <p:txBody>
          <a:bodyPr>
            <a:spAutoFit/>
          </a:bodyPr>
          <a:lstStyle/>
          <a:p>
            <a:pPr algn="ctr"/>
            <a:r>
              <a:rPr lang="en-US"/>
              <a:t>Designed in Defenses</a:t>
            </a:r>
          </a:p>
        </p:txBody>
      </p:sp>
      <p:sp>
        <p:nvSpPr>
          <p:cNvPr id="29711" name="TextBox 18"/>
          <p:cNvSpPr txBox="1">
            <a:spLocks noChangeArrowheads="1"/>
          </p:cNvSpPr>
          <p:nvPr/>
        </p:nvSpPr>
        <p:spPr bwMode="auto">
          <a:xfrm>
            <a:off x="6629400" y="5400675"/>
            <a:ext cx="1981200" cy="646113"/>
          </a:xfrm>
          <a:prstGeom prst="rect">
            <a:avLst/>
          </a:prstGeom>
          <a:solidFill>
            <a:srgbClr val="92D050"/>
          </a:solidFill>
          <a:ln w="28575">
            <a:solidFill>
              <a:schemeClr val="tx1"/>
            </a:solidFill>
            <a:miter lim="800000"/>
            <a:headEnd/>
            <a:tailEnd/>
          </a:ln>
        </p:spPr>
        <p:txBody>
          <a:bodyPr>
            <a:spAutoFit/>
          </a:bodyPr>
          <a:lstStyle/>
          <a:p>
            <a:pPr algn="ctr"/>
            <a:r>
              <a:rPr lang="en-US"/>
              <a:t>Engineered and human resilience</a:t>
            </a:r>
          </a:p>
        </p:txBody>
      </p:sp>
      <p:sp>
        <p:nvSpPr>
          <p:cNvPr id="17" name="Right Arrow 16"/>
          <p:cNvSpPr/>
          <p:nvPr/>
        </p:nvSpPr>
        <p:spPr>
          <a:xfrm rot="2244142">
            <a:off x="3352800" y="1371600"/>
            <a:ext cx="1295400" cy="5334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WIND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z="2900" smtClean="0"/>
              <a:t>Safety Management  - The Hierarchy of Controls</a:t>
            </a:r>
          </a:p>
        </p:txBody>
      </p:sp>
      <p:sp>
        <p:nvSpPr>
          <p:cNvPr id="30723" name="Content Placeholder 2"/>
          <p:cNvSpPr>
            <a:spLocks noGrp="1"/>
          </p:cNvSpPr>
          <p:nvPr>
            <p:ph sz="quarter" idx="1"/>
          </p:nvPr>
        </p:nvSpPr>
        <p:spPr/>
        <p:txBody>
          <a:bodyPr/>
          <a:lstStyle/>
          <a:p>
            <a:r>
              <a:rPr lang="en-US" b="1" smtClean="0"/>
              <a:t>Process substitution </a:t>
            </a:r>
            <a:r>
              <a:rPr lang="en-US" smtClean="0"/>
              <a:t>– remove the hazard</a:t>
            </a:r>
          </a:p>
          <a:p>
            <a:r>
              <a:rPr lang="en-US" b="1" smtClean="0"/>
              <a:t>Process isolation </a:t>
            </a:r>
            <a:r>
              <a:rPr lang="en-US" smtClean="0"/>
              <a:t>– use barriers</a:t>
            </a:r>
          </a:p>
          <a:p>
            <a:r>
              <a:rPr lang="en-US" b="1" smtClean="0"/>
              <a:t>Personal protective equipment </a:t>
            </a:r>
            <a:r>
              <a:rPr lang="en-US" smtClean="0"/>
              <a:t>– protect the individual</a:t>
            </a:r>
          </a:p>
          <a:p>
            <a:r>
              <a:rPr lang="en-US" b="1" smtClean="0"/>
              <a:t>Instructions and Warnings </a:t>
            </a:r>
            <a:r>
              <a:rPr lang="en-US" smtClean="0"/>
              <a:t>– advise the operator to avoid the hazard</a:t>
            </a:r>
          </a:p>
          <a:p>
            <a:r>
              <a:rPr lang="en-US" b="1" smtClean="0"/>
              <a:t>Selection and Training </a:t>
            </a:r>
            <a:r>
              <a:rPr lang="en-US" smtClean="0"/>
              <a:t>– Train the operator to recognize and manage the hazard</a:t>
            </a:r>
          </a:p>
          <a:p>
            <a:pPr>
              <a:buFont typeface="Wingdings 2" charset="2"/>
              <a:buNone/>
            </a:pPr>
            <a:endParaRPr lang="en-US" smtClean="0"/>
          </a:p>
          <a:p>
            <a:pPr>
              <a:buFont typeface="Wingdings 2" charset="2"/>
              <a:buNone/>
            </a:pPr>
            <a:r>
              <a:rPr lang="en-US" smtClean="0"/>
              <a:t>Discuss situations where this hierarchy makes sense and provide examples of where the reverse order may be appropriate</a:t>
            </a:r>
          </a:p>
          <a:p>
            <a:endParaRPr lang="en-US" smtClean="0"/>
          </a:p>
          <a:p>
            <a:endParaRPr lang="en-US" smtClean="0"/>
          </a:p>
        </p:txBody>
      </p:sp>
      <p:sp>
        <p:nvSpPr>
          <p:cNvPr id="30724" name="Slide Number Placeholder 3"/>
          <p:cNvSpPr>
            <a:spLocks noGrp="1"/>
          </p:cNvSpPr>
          <p:nvPr>
            <p:ph type="sldNum" sz="quarter" idx="12"/>
          </p:nvPr>
        </p:nvSpPr>
        <p:spPr bwMode="auto">
          <a:ln>
            <a:round/>
            <a:headEnd/>
            <a:tailEnd/>
          </a:ln>
        </p:spPr>
        <p:txBody>
          <a:bodyPr/>
          <a:lstStyle/>
          <a:p>
            <a:fld id="{05C1D066-7028-4FEF-B7FB-ED43E7CAEC3F}" type="slidenum">
              <a:rPr lang="en-US" smtClean="0"/>
              <a:pPr/>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14400" y="274638"/>
            <a:ext cx="7772400" cy="715962"/>
          </a:xfrm>
        </p:spPr>
        <p:txBody>
          <a:bodyPr/>
          <a:lstStyle/>
          <a:p>
            <a:pPr algn="ctr" eaLnBrk="1" hangingPunct="1"/>
            <a:r>
              <a:rPr lang="en-US" smtClean="0"/>
              <a:t>Applied (Cognitive) Human Factors</a:t>
            </a:r>
          </a:p>
        </p:txBody>
      </p:sp>
      <p:sp>
        <p:nvSpPr>
          <p:cNvPr id="31747" name="Slide Number Placeholder 3"/>
          <p:cNvSpPr>
            <a:spLocks noGrp="1"/>
          </p:cNvSpPr>
          <p:nvPr>
            <p:ph type="sldNum" sz="quarter" idx="12"/>
          </p:nvPr>
        </p:nvSpPr>
        <p:spPr bwMode="auto">
          <a:ln>
            <a:round/>
            <a:headEnd/>
            <a:tailEnd/>
          </a:ln>
        </p:spPr>
        <p:txBody>
          <a:bodyPr/>
          <a:lstStyle/>
          <a:p>
            <a:fld id="{BD52CD9F-D732-4249-B1A0-A9A49D9FAA73}" type="slidenum">
              <a:rPr lang="en-US" smtClean="0"/>
              <a:pPr/>
              <a:t>29</a:t>
            </a:fld>
            <a:endParaRPr lang="en-US" smtClean="0"/>
          </a:p>
        </p:txBody>
      </p:sp>
      <p:sp>
        <p:nvSpPr>
          <p:cNvPr id="5" name="Explosion 2 4"/>
          <p:cNvSpPr/>
          <p:nvPr/>
        </p:nvSpPr>
        <p:spPr>
          <a:xfrm>
            <a:off x="381000" y="1839913"/>
            <a:ext cx="2667000" cy="1600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HIM</a:t>
            </a:r>
          </a:p>
        </p:txBody>
      </p:sp>
      <p:sp>
        <p:nvSpPr>
          <p:cNvPr id="6" name="Title 1"/>
          <p:cNvSpPr txBox="1">
            <a:spLocks/>
          </p:cNvSpPr>
          <p:nvPr/>
        </p:nvSpPr>
        <p:spPr>
          <a:xfrm>
            <a:off x="4419600" y="1962150"/>
            <a:ext cx="1600200" cy="1477963"/>
          </a:xfrm>
          <a:prstGeom prst="rect">
            <a:avLst/>
          </a:prstGeom>
          <a:ln w="57150">
            <a:solidFill>
              <a:schemeClr val="tx1"/>
            </a:solidFill>
          </a:ln>
        </p:spPr>
        <p:txBody>
          <a:bodyPr anchor="ctr"/>
          <a:lstStyle/>
          <a:p>
            <a:pPr fontAlgn="auto">
              <a:spcAft>
                <a:spcPts val="0"/>
              </a:spcAft>
              <a:defRPr/>
            </a:pPr>
            <a:r>
              <a:rPr lang="en-US" sz="3200" b="1" dirty="0">
                <a:latin typeface="+mj-lt"/>
                <a:ea typeface="+mj-ea"/>
                <a:cs typeface="+mj-cs"/>
              </a:rPr>
              <a:t>H</a:t>
            </a:r>
            <a:r>
              <a:rPr lang="en-US" sz="2000" dirty="0">
                <a:latin typeface="+mj-lt"/>
                <a:ea typeface="+mj-ea"/>
                <a:cs typeface="+mj-cs"/>
              </a:rPr>
              <a:t>uman</a:t>
            </a:r>
            <a:br>
              <a:rPr lang="en-US" sz="2000" dirty="0">
                <a:latin typeface="+mj-lt"/>
                <a:ea typeface="+mj-ea"/>
                <a:cs typeface="+mj-cs"/>
              </a:rPr>
            </a:br>
            <a:r>
              <a:rPr lang="en-US" sz="3200" b="1" dirty="0">
                <a:latin typeface="+mj-lt"/>
                <a:ea typeface="+mj-ea"/>
                <a:cs typeface="+mj-cs"/>
              </a:rPr>
              <a:t>E</a:t>
            </a:r>
            <a:r>
              <a:rPr lang="en-US" sz="2000" dirty="0">
                <a:latin typeface="+mj-lt"/>
                <a:ea typeface="+mj-ea"/>
                <a:cs typeface="+mj-cs"/>
              </a:rPr>
              <a:t>rror</a:t>
            </a:r>
            <a:br>
              <a:rPr lang="en-US" sz="2000" dirty="0">
                <a:latin typeface="+mj-lt"/>
                <a:ea typeface="+mj-ea"/>
                <a:cs typeface="+mj-cs"/>
              </a:rPr>
            </a:br>
            <a:r>
              <a:rPr lang="en-US" sz="3200" b="1" dirty="0">
                <a:latin typeface="+mj-lt"/>
                <a:ea typeface="+mj-ea"/>
                <a:cs typeface="+mj-cs"/>
              </a:rPr>
              <a:t>R</a:t>
            </a:r>
            <a:r>
              <a:rPr lang="en-US" sz="2000" dirty="0">
                <a:latin typeface="+mj-lt"/>
                <a:ea typeface="+mj-ea"/>
                <a:cs typeface="+mj-cs"/>
              </a:rPr>
              <a:t>eduction</a:t>
            </a:r>
          </a:p>
        </p:txBody>
      </p:sp>
      <p:sp>
        <p:nvSpPr>
          <p:cNvPr id="7" name="Isosceles Triangle 6"/>
          <p:cNvSpPr/>
          <p:nvPr/>
        </p:nvSpPr>
        <p:spPr>
          <a:xfrm>
            <a:off x="1143000" y="3821113"/>
            <a:ext cx="3352800" cy="14478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3600" b="1">
                <a:solidFill>
                  <a:srgbClr val="002060"/>
                </a:solidFill>
                <a:ea typeface="ＭＳ Ｐゴシック" charset="-128"/>
              </a:rPr>
              <a:t>CTA</a:t>
            </a:r>
          </a:p>
          <a:p>
            <a:pPr algn="ctr">
              <a:defRPr/>
            </a:pPr>
            <a:endParaRPr lang="en-US" sz="4400" b="1">
              <a:solidFill>
                <a:srgbClr val="002060"/>
              </a:solidFill>
              <a:ea typeface="ＭＳ Ｐゴシック" charset="-128"/>
            </a:endParaRPr>
          </a:p>
        </p:txBody>
      </p:sp>
      <p:sp>
        <p:nvSpPr>
          <p:cNvPr id="8" name="Regular Pentagon 7"/>
          <p:cNvSpPr/>
          <p:nvPr/>
        </p:nvSpPr>
        <p:spPr>
          <a:xfrm>
            <a:off x="6019800" y="3821113"/>
            <a:ext cx="2819400" cy="2133600"/>
          </a:xfrm>
          <a:prstGeom prst="pent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accent5">
                    <a:lumMod val="50000"/>
                  </a:schemeClr>
                </a:solidFill>
              </a:rPr>
              <a:t>HQA</a:t>
            </a:r>
          </a:p>
        </p:txBody>
      </p:sp>
      <p:sp>
        <p:nvSpPr>
          <p:cNvPr id="9" name="Right Arrow 8"/>
          <p:cNvSpPr/>
          <p:nvPr/>
        </p:nvSpPr>
        <p:spPr>
          <a:xfrm rot="2430416">
            <a:off x="1562100" y="3424238"/>
            <a:ext cx="906463" cy="685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p:cNvSpPr/>
          <p:nvPr/>
        </p:nvSpPr>
        <p:spPr>
          <a:xfrm rot="19304451">
            <a:off x="3292475" y="3257550"/>
            <a:ext cx="1122363" cy="685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rot="2430416">
            <a:off x="6088063" y="3392488"/>
            <a:ext cx="722312" cy="685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5" name="TextBox 11"/>
          <p:cNvSpPr txBox="1">
            <a:spLocks noChangeArrowheads="1"/>
          </p:cNvSpPr>
          <p:nvPr/>
        </p:nvSpPr>
        <p:spPr bwMode="auto">
          <a:xfrm>
            <a:off x="533400" y="1535113"/>
            <a:ext cx="1371600" cy="369887"/>
          </a:xfrm>
          <a:prstGeom prst="rect">
            <a:avLst/>
          </a:prstGeom>
          <a:noFill/>
          <a:ln w="9525">
            <a:noFill/>
            <a:miter lim="800000"/>
            <a:headEnd/>
            <a:tailEnd/>
          </a:ln>
        </p:spPr>
        <p:txBody>
          <a:bodyPr>
            <a:spAutoFit/>
          </a:bodyPr>
          <a:lstStyle/>
          <a:p>
            <a:r>
              <a:rPr lang="en-US"/>
              <a:t>Knowledge</a:t>
            </a:r>
          </a:p>
        </p:txBody>
      </p:sp>
      <p:sp>
        <p:nvSpPr>
          <p:cNvPr id="31756" name="TextBox 12"/>
          <p:cNvSpPr txBox="1">
            <a:spLocks noChangeArrowheads="1"/>
          </p:cNvSpPr>
          <p:nvPr/>
        </p:nvSpPr>
        <p:spPr bwMode="auto">
          <a:xfrm>
            <a:off x="2133600" y="5334000"/>
            <a:ext cx="1371600" cy="369888"/>
          </a:xfrm>
          <a:prstGeom prst="rect">
            <a:avLst/>
          </a:prstGeom>
          <a:noFill/>
          <a:ln w="9525">
            <a:noFill/>
            <a:miter lim="800000"/>
            <a:headEnd/>
            <a:tailEnd/>
          </a:ln>
        </p:spPr>
        <p:txBody>
          <a:bodyPr>
            <a:spAutoFit/>
          </a:bodyPr>
          <a:lstStyle/>
          <a:p>
            <a:r>
              <a:rPr lang="en-US"/>
              <a:t>Analysis</a:t>
            </a:r>
          </a:p>
        </p:txBody>
      </p:sp>
      <p:sp>
        <p:nvSpPr>
          <p:cNvPr id="31757" name="TextBox 13"/>
          <p:cNvSpPr txBox="1">
            <a:spLocks noChangeArrowheads="1"/>
          </p:cNvSpPr>
          <p:nvPr/>
        </p:nvSpPr>
        <p:spPr bwMode="auto">
          <a:xfrm>
            <a:off x="4876800" y="1447800"/>
            <a:ext cx="914400" cy="369888"/>
          </a:xfrm>
          <a:prstGeom prst="rect">
            <a:avLst/>
          </a:prstGeom>
          <a:noFill/>
          <a:ln w="9525">
            <a:noFill/>
            <a:miter lim="800000"/>
            <a:headEnd/>
            <a:tailEnd/>
          </a:ln>
        </p:spPr>
        <p:txBody>
          <a:bodyPr>
            <a:spAutoFit/>
          </a:bodyPr>
          <a:lstStyle/>
          <a:p>
            <a:r>
              <a:rPr lang="en-US"/>
              <a:t>Design</a:t>
            </a:r>
          </a:p>
        </p:txBody>
      </p:sp>
      <p:sp>
        <p:nvSpPr>
          <p:cNvPr id="31758" name="TextBox 14"/>
          <p:cNvSpPr txBox="1">
            <a:spLocks noChangeArrowheads="1"/>
          </p:cNvSpPr>
          <p:nvPr/>
        </p:nvSpPr>
        <p:spPr bwMode="auto">
          <a:xfrm>
            <a:off x="6705600" y="6019800"/>
            <a:ext cx="1524000" cy="369888"/>
          </a:xfrm>
          <a:prstGeom prst="rect">
            <a:avLst/>
          </a:prstGeom>
          <a:noFill/>
          <a:ln w="9525">
            <a:noFill/>
            <a:miter lim="800000"/>
            <a:headEnd/>
            <a:tailEnd/>
          </a:ln>
        </p:spPr>
        <p:txBody>
          <a:bodyPr>
            <a:spAutoFit/>
          </a:bodyPr>
          <a:lstStyle/>
          <a:p>
            <a:pPr algn="ctr"/>
            <a:r>
              <a:rPr lang="en-US"/>
              <a:t>Performance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4000" b="1" smtClean="0"/>
              <a:t>Participation in Education</a:t>
            </a:r>
          </a:p>
        </p:txBody>
      </p:sp>
      <p:sp>
        <p:nvSpPr>
          <p:cNvPr id="11267" name="Slide Number Placeholder 2"/>
          <p:cNvSpPr>
            <a:spLocks noGrp="1"/>
          </p:cNvSpPr>
          <p:nvPr>
            <p:ph type="sldNum" sz="quarter" idx="12"/>
          </p:nvPr>
        </p:nvSpPr>
        <p:spPr bwMode="auto">
          <a:ln>
            <a:round/>
            <a:headEnd/>
            <a:tailEnd/>
          </a:ln>
        </p:spPr>
        <p:txBody>
          <a:bodyPr/>
          <a:lstStyle/>
          <a:p>
            <a:fld id="{248678F4-163A-4AD7-82B1-1C8F20880A57}" type="slidenum">
              <a:rPr lang="en-US" smtClean="0"/>
              <a:pPr/>
              <a:t>3</a:t>
            </a:fld>
            <a:endParaRPr lang="en-US" smtClean="0"/>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p:txBody>
          <a:bodyPr/>
          <a:lstStyle/>
          <a:p>
            <a:r>
              <a:rPr lang="en-US" sz="3300" smtClean="0"/>
              <a:t>Knowledge: </a:t>
            </a:r>
            <a:br>
              <a:rPr lang="en-US" sz="3300" smtClean="0"/>
            </a:br>
            <a:r>
              <a:rPr lang="en-US" sz="3300" smtClean="0"/>
              <a:t>Human Information Processing</a:t>
            </a:r>
          </a:p>
        </p:txBody>
      </p:sp>
      <p:sp>
        <p:nvSpPr>
          <p:cNvPr id="32771" name="Slide Number Placeholder 3"/>
          <p:cNvSpPr>
            <a:spLocks noGrp="1"/>
          </p:cNvSpPr>
          <p:nvPr>
            <p:ph type="sldNum" sz="quarter" idx="12"/>
          </p:nvPr>
        </p:nvSpPr>
        <p:spPr bwMode="auto">
          <a:ln>
            <a:round/>
            <a:headEnd/>
            <a:tailEnd/>
          </a:ln>
        </p:spPr>
        <p:txBody>
          <a:bodyPr/>
          <a:lstStyle/>
          <a:p>
            <a:fld id="{EF9AF402-A104-417E-96E5-73B34F0EEA62}" type="slidenum">
              <a:rPr lang="en-US" smtClean="0"/>
              <a:pPr/>
              <a:t>30</a:t>
            </a:fld>
            <a:endParaRPr lang="en-US" smtClean="0"/>
          </a:p>
        </p:txBody>
      </p:sp>
      <p:sp>
        <p:nvSpPr>
          <p:cNvPr id="9" name="Explosion 2 8"/>
          <p:cNvSpPr/>
          <p:nvPr/>
        </p:nvSpPr>
        <p:spPr>
          <a:xfrm>
            <a:off x="5562600" y="1981200"/>
            <a:ext cx="2667000" cy="1600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HIM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z="3500" smtClean="0"/>
              <a:t>Human Information Management (HIM)</a:t>
            </a:r>
          </a:p>
        </p:txBody>
      </p:sp>
      <p:sp>
        <p:nvSpPr>
          <p:cNvPr id="33795" name="Slide Number Placeholder 2"/>
          <p:cNvSpPr>
            <a:spLocks noGrp="1"/>
          </p:cNvSpPr>
          <p:nvPr>
            <p:ph type="sldNum" sz="quarter" idx="12"/>
          </p:nvPr>
        </p:nvSpPr>
        <p:spPr bwMode="auto">
          <a:ln>
            <a:round/>
            <a:headEnd/>
            <a:tailEnd/>
          </a:ln>
        </p:spPr>
        <p:txBody>
          <a:bodyPr/>
          <a:lstStyle/>
          <a:p>
            <a:fld id="{7B44EA4E-7326-41C5-9279-8091F32948C1}" type="slidenum">
              <a:rPr lang="en-US" smtClean="0"/>
              <a:pPr/>
              <a:t>31</a:t>
            </a:fld>
            <a:endParaRPr lang="en-US" smtClean="0"/>
          </a:p>
        </p:txBody>
      </p:sp>
      <p:sp>
        <p:nvSpPr>
          <p:cNvPr id="5" name="Rectangle 4"/>
          <p:cNvSpPr>
            <a:spLocks noChangeArrowheads="1"/>
          </p:cNvSpPr>
          <p:nvPr/>
        </p:nvSpPr>
        <p:spPr bwMode="auto">
          <a:xfrm>
            <a:off x="685800" y="3886200"/>
            <a:ext cx="1295400" cy="914400"/>
          </a:xfrm>
          <a:prstGeom prst="rect">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solidFill>
                  <a:srgbClr val="FFFF00"/>
                </a:solidFill>
                <a:effectLst>
                  <a:outerShdw blurRad="50800" dist="38100" dir="2700000">
                    <a:srgbClr val="000000"/>
                  </a:outerShdw>
                </a:effectLst>
                <a:latin typeface="+mn-lt"/>
                <a:ea typeface="+mn-ea"/>
              </a:rPr>
              <a:t>Senses</a:t>
            </a:r>
          </a:p>
        </p:txBody>
      </p:sp>
      <p:sp>
        <p:nvSpPr>
          <p:cNvPr id="6" name="Rectangle 5"/>
          <p:cNvSpPr>
            <a:spLocks noChangeArrowheads="1"/>
          </p:cNvSpPr>
          <p:nvPr/>
        </p:nvSpPr>
        <p:spPr bwMode="auto">
          <a:xfrm>
            <a:off x="2819400" y="3886200"/>
            <a:ext cx="1371600" cy="914400"/>
          </a:xfrm>
          <a:prstGeom prst="rect">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solidFill>
                  <a:srgbClr val="FFFF00"/>
                </a:solidFill>
                <a:effectLst>
                  <a:outerShdw blurRad="50800" dist="38100" dir="2700000">
                    <a:srgbClr val="000000"/>
                  </a:outerShdw>
                </a:effectLst>
                <a:latin typeface="+mn-lt"/>
                <a:ea typeface="+mn-ea"/>
              </a:rPr>
              <a:t>Perception</a:t>
            </a:r>
          </a:p>
        </p:txBody>
      </p:sp>
      <p:sp>
        <p:nvSpPr>
          <p:cNvPr id="7" name="Rectangle 6"/>
          <p:cNvSpPr/>
          <p:nvPr/>
        </p:nvSpPr>
        <p:spPr>
          <a:xfrm>
            <a:off x="4991100" y="3886200"/>
            <a:ext cx="1295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Cognition</a:t>
            </a:r>
          </a:p>
        </p:txBody>
      </p:sp>
      <p:sp>
        <p:nvSpPr>
          <p:cNvPr id="8" name="Rectangle 7"/>
          <p:cNvSpPr>
            <a:spLocks noChangeArrowheads="1"/>
          </p:cNvSpPr>
          <p:nvPr/>
        </p:nvSpPr>
        <p:spPr bwMode="auto">
          <a:xfrm>
            <a:off x="685800" y="2667000"/>
            <a:ext cx="1295400" cy="914400"/>
          </a:xfrm>
          <a:prstGeom prst="rect">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solidFill>
                  <a:srgbClr val="FFFF00"/>
                </a:solidFill>
                <a:effectLst>
                  <a:outerShdw blurRad="50800" dist="38100" dir="2700000">
                    <a:srgbClr val="000000"/>
                  </a:outerShdw>
                </a:effectLst>
                <a:latin typeface="+mn-lt"/>
                <a:ea typeface="+mn-ea"/>
              </a:rPr>
              <a:t>Attention</a:t>
            </a:r>
          </a:p>
        </p:txBody>
      </p:sp>
      <p:sp>
        <p:nvSpPr>
          <p:cNvPr id="9" name="Rectangle 8"/>
          <p:cNvSpPr/>
          <p:nvPr/>
        </p:nvSpPr>
        <p:spPr>
          <a:xfrm>
            <a:off x="4800600" y="2667000"/>
            <a:ext cx="16764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Operational</a:t>
            </a:r>
          </a:p>
          <a:p>
            <a:pPr algn="ctr">
              <a:defRPr/>
            </a:pPr>
            <a:r>
              <a:rPr lang="en-US" sz="2000" b="1" dirty="0">
                <a:solidFill>
                  <a:schemeClr val="tx1"/>
                </a:solidFill>
              </a:rPr>
              <a:t>Memory</a:t>
            </a:r>
          </a:p>
        </p:txBody>
      </p:sp>
      <p:sp>
        <p:nvSpPr>
          <p:cNvPr id="10" name="Rectangle 9"/>
          <p:cNvSpPr>
            <a:spLocks noChangeArrowheads="1"/>
          </p:cNvSpPr>
          <p:nvPr/>
        </p:nvSpPr>
        <p:spPr bwMode="auto">
          <a:xfrm>
            <a:off x="2895600" y="1447800"/>
            <a:ext cx="5486400" cy="533400"/>
          </a:xfrm>
          <a:prstGeom prst="rect">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solidFill>
                  <a:srgbClr val="FFFF00"/>
                </a:solidFill>
                <a:effectLst>
                  <a:outerShdw blurRad="50800" dist="38100" dir="2700000">
                    <a:srgbClr val="000000"/>
                  </a:outerShdw>
                </a:effectLst>
                <a:latin typeface="+mn-lt"/>
                <a:ea typeface="+mn-ea"/>
              </a:rPr>
              <a:t>Long Term Memory</a:t>
            </a:r>
          </a:p>
        </p:txBody>
      </p:sp>
      <p:sp>
        <p:nvSpPr>
          <p:cNvPr id="11" name="Rectangle 10"/>
          <p:cNvSpPr>
            <a:spLocks noChangeArrowheads="1"/>
          </p:cNvSpPr>
          <p:nvPr/>
        </p:nvSpPr>
        <p:spPr bwMode="auto">
          <a:xfrm>
            <a:off x="6858000" y="3886200"/>
            <a:ext cx="1600200" cy="914400"/>
          </a:xfrm>
          <a:prstGeom prst="rect">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solidFill>
                  <a:srgbClr val="FFFF00"/>
                </a:solidFill>
                <a:effectLst>
                  <a:outerShdw blurRad="50800" dist="38100" dir="2700000">
                    <a:srgbClr val="000000"/>
                  </a:outerShdw>
                </a:effectLst>
                <a:latin typeface="+mn-lt"/>
                <a:ea typeface="+mn-ea"/>
              </a:rPr>
              <a:t>Effectors</a:t>
            </a:r>
          </a:p>
          <a:p>
            <a:pPr algn="ctr">
              <a:defRPr/>
            </a:pPr>
            <a:r>
              <a:rPr lang="en-US" sz="2000" b="1" dirty="0">
                <a:solidFill>
                  <a:srgbClr val="FFFF00"/>
                </a:solidFill>
                <a:effectLst>
                  <a:outerShdw blurRad="50800" dist="38100" dir="2700000">
                    <a:srgbClr val="000000"/>
                  </a:outerShdw>
                </a:effectLst>
                <a:latin typeface="+mn-lt"/>
                <a:ea typeface="+mn-ea"/>
              </a:rPr>
              <a:t>Management</a:t>
            </a:r>
          </a:p>
        </p:txBody>
      </p:sp>
      <p:sp>
        <p:nvSpPr>
          <p:cNvPr id="12" name="Rectangle 11"/>
          <p:cNvSpPr>
            <a:spLocks noChangeArrowheads="1"/>
          </p:cNvSpPr>
          <p:nvPr/>
        </p:nvSpPr>
        <p:spPr bwMode="auto">
          <a:xfrm>
            <a:off x="7010400" y="5029200"/>
            <a:ext cx="1295400" cy="914400"/>
          </a:xfrm>
          <a:prstGeom prst="rect">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solidFill>
                  <a:srgbClr val="FFFF00"/>
                </a:solidFill>
                <a:effectLst>
                  <a:outerShdw blurRad="50800" dist="38100" dir="2700000">
                    <a:srgbClr val="000000"/>
                  </a:outerShdw>
                </a:effectLst>
                <a:latin typeface="+mn-lt"/>
                <a:ea typeface="+mn-ea"/>
              </a:rPr>
              <a:t>Effectors</a:t>
            </a:r>
          </a:p>
        </p:txBody>
      </p:sp>
      <p:cxnSp>
        <p:nvCxnSpPr>
          <p:cNvPr id="14" name="Straight Arrow Connector 13"/>
          <p:cNvCxnSpPr>
            <a:stCxn id="5" idx="3"/>
            <a:endCxn id="6" idx="1"/>
          </p:cNvCxnSpPr>
          <p:nvPr/>
        </p:nvCxnSpPr>
        <p:spPr>
          <a:xfrm>
            <a:off x="1981200" y="43434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11" idx="1"/>
          </p:cNvCxnSpPr>
          <p:nvPr/>
        </p:nvCxnSpPr>
        <p:spPr>
          <a:xfrm>
            <a:off x="6286500" y="4343400"/>
            <a:ext cx="571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7" idx="1"/>
          </p:cNvCxnSpPr>
          <p:nvPr/>
        </p:nvCxnSpPr>
        <p:spPr>
          <a:xfrm>
            <a:off x="4191000" y="4343400"/>
            <a:ext cx="8001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3"/>
            <a:endCxn id="9" idx="1"/>
          </p:cNvCxnSpPr>
          <p:nvPr/>
        </p:nvCxnSpPr>
        <p:spPr>
          <a:xfrm>
            <a:off x="1981200" y="3124200"/>
            <a:ext cx="2819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2"/>
            <a:endCxn id="9" idx="0"/>
          </p:cNvCxnSpPr>
          <p:nvPr/>
        </p:nvCxnSpPr>
        <p:spPr>
          <a:xfrm rot="5400000">
            <a:off x="5295901" y="2324100"/>
            <a:ext cx="685800" cy="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0"/>
            <a:endCxn id="9" idx="2"/>
          </p:cNvCxnSpPr>
          <p:nvPr/>
        </p:nvCxnSpPr>
        <p:spPr>
          <a:xfrm rot="5400000" flipH="1" flipV="1">
            <a:off x="5486401" y="3733800"/>
            <a:ext cx="304800" cy="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2"/>
            <a:endCxn id="5" idx="0"/>
          </p:cNvCxnSpPr>
          <p:nvPr/>
        </p:nvCxnSpPr>
        <p:spPr>
          <a:xfrm rot="5400000">
            <a:off x="1181101" y="3733800"/>
            <a:ext cx="304800" cy="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 idx="2"/>
            <a:endCxn id="12" idx="0"/>
          </p:cNvCxnSpPr>
          <p:nvPr/>
        </p:nvCxnSpPr>
        <p:spPr>
          <a:xfrm rot="5400000">
            <a:off x="7543801" y="4914900"/>
            <a:ext cx="228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hape 66"/>
          <p:cNvCxnSpPr>
            <a:stCxn id="68" idx="1"/>
            <a:endCxn id="5" idx="2"/>
          </p:cNvCxnSpPr>
          <p:nvPr/>
        </p:nvCxnSpPr>
        <p:spPr>
          <a:xfrm rot="10800000">
            <a:off x="1333500" y="4800600"/>
            <a:ext cx="723900" cy="685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Rectangle 67"/>
          <p:cNvSpPr>
            <a:spLocks noChangeArrowheads="1"/>
          </p:cNvSpPr>
          <p:nvPr/>
        </p:nvSpPr>
        <p:spPr bwMode="auto">
          <a:xfrm>
            <a:off x="2057400" y="5257800"/>
            <a:ext cx="3962400" cy="457200"/>
          </a:xfrm>
          <a:prstGeom prst="rect">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solidFill>
                  <a:srgbClr val="FFFF00"/>
                </a:solidFill>
                <a:effectLst>
                  <a:outerShdw blurRad="50800" dist="38100" dir="2700000">
                    <a:srgbClr val="000000"/>
                  </a:outerShdw>
                </a:effectLst>
                <a:latin typeface="+mn-lt"/>
                <a:ea typeface="+mn-ea"/>
              </a:rPr>
              <a:t>System Feedback</a:t>
            </a:r>
          </a:p>
        </p:txBody>
      </p:sp>
      <p:cxnSp>
        <p:nvCxnSpPr>
          <p:cNvPr id="71" name="Straight Arrow Connector 70"/>
          <p:cNvCxnSpPr>
            <a:stCxn id="12" idx="1"/>
            <a:endCxn id="68" idx="3"/>
          </p:cNvCxnSpPr>
          <p:nvPr/>
        </p:nvCxnSpPr>
        <p:spPr>
          <a:xfrm rot="10800000">
            <a:off x="6019800" y="54864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 name="Rectangle 109"/>
          <p:cNvSpPr>
            <a:spLocks noChangeArrowheads="1"/>
          </p:cNvSpPr>
          <p:nvPr/>
        </p:nvSpPr>
        <p:spPr bwMode="auto">
          <a:xfrm>
            <a:off x="2057400" y="6096000"/>
            <a:ext cx="3962400" cy="457200"/>
          </a:xfrm>
          <a:prstGeom prst="rect">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solidFill>
                  <a:srgbClr val="FFFF00"/>
                </a:solidFill>
                <a:effectLst>
                  <a:outerShdw blurRad="50800" dist="38100" dir="2700000">
                    <a:srgbClr val="000000"/>
                  </a:outerShdw>
                </a:effectLst>
                <a:latin typeface="+mn-lt"/>
                <a:ea typeface="+mn-ea"/>
              </a:rPr>
              <a:t>Environment</a:t>
            </a:r>
          </a:p>
        </p:txBody>
      </p:sp>
      <p:cxnSp>
        <p:nvCxnSpPr>
          <p:cNvPr id="111" name="Straight Arrow Connector 110"/>
          <p:cNvCxnSpPr>
            <a:stCxn id="110" idx="0"/>
            <a:endCxn id="68" idx="2"/>
          </p:cNvCxnSpPr>
          <p:nvPr/>
        </p:nvCxnSpPr>
        <p:spPr>
          <a:xfrm rot="5400000" flipH="1" flipV="1">
            <a:off x="3848101" y="5905500"/>
            <a:ext cx="381000" cy="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3" name="Rectangle 122"/>
          <p:cNvSpPr>
            <a:spLocks noChangeArrowheads="1"/>
          </p:cNvSpPr>
          <p:nvPr/>
        </p:nvSpPr>
        <p:spPr bwMode="auto">
          <a:xfrm>
            <a:off x="342900" y="2057400"/>
            <a:ext cx="1981200" cy="381000"/>
          </a:xfrm>
          <a:prstGeom prst="rect">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solidFill>
                  <a:srgbClr val="FFFF00"/>
                </a:solidFill>
                <a:effectLst>
                  <a:outerShdw blurRad="50800" dist="38100" dir="2700000">
                    <a:srgbClr val="000000"/>
                  </a:outerShdw>
                </a:effectLst>
                <a:latin typeface="+mn-lt"/>
                <a:ea typeface="+mn-ea"/>
              </a:rPr>
              <a:t>Prediction</a:t>
            </a:r>
          </a:p>
        </p:txBody>
      </p:sp>
      <p:cxnSp>
        <p:nvCxnSpPr>
          <p:cNvPr id="124" name="Straight Arrow Connector 123"/>
          <p:cNvCxnSpPr>
            <a:stCxn id="8" idx="0"/>
            <a:endCxn id="123" idx="2"/>
          </p:cNvCxnSpPr>
          <p:nvPr/>
        </p:nvCxnSpPr>
        <p:spPr>
          <a:xfrm rot="5400000" flipH="1" flipV="1">
            <a:off x="1219201" y="2552700"/>
            <a:ext cx="228600" cy="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stCxn id="123" idx="3"/>
            <a:endCxn id="9" idx="1"/>
          </p:cNvCxnSpPr>
          <p:nvPr/>
        </p:nvCxnSpPr>
        <p:spPr>
          <a:xfrm>
            <a:off x="2324100" y="2247900"/>
            <a:ext cx="2476500" cy="8763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8" idx="3"/>
            <a:endCxn id="6" idx="0"/>
          </p:cNvCxnSpPr>
          <p:nvPr/>
        </p:nvCxnSpPr>
        <p:spPr>
          <a:xfrm>
            <a:off x="1981200" y="3124200"/>
            <a:ext cx="1524000" cy="7620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838200" y="762000"/>
            <a:ext cx="7848600" cy="2209800"/>
          </a:xfrm>
          <a:solidFill>
            <a:srgbClr val="FFFF00"/>
          </a:solidFill>
          <a:ln w="38100">
            <a:solidFill>
              <a:srgbClr val="000000"/>
            </a:solidFill>
          </a:ln>
        </p:spPr>
        <p:txBody>
          <a:bodyPr anchor="t"/>
          <a:lstStyle/>
          <a:p>
            <a:pPr algn="ctr"/>
            <a:r>
              <a:rPr lang="en-US" b="1" smtClean="0"/>
              <a:t>We measure human control performance outcomes in terms of Time, Error and Consequences</a:t>
            </a:r>
          </a:p>
        </p:txBody>
      </p:sp>
      <p:sp>
        <p:nvSpPr>
          <p:cNvPr id="34819" name="Slide Number Placeholder 3"/>
          <p:cNvSpPr>
            <a:spLocks noGrp="1"/>
          </p:cNvSpPr>
          <p:nvPr>
            <p:ph type="sldNum" sz="quarter" idx="12"/>
          </p:nvPr>
        </p:nvSpPr>
        <p:spPr bwMode="auto">
          <a:ln>
            <a:round/>
            <a:headEnd/>
            <a:tailEnd/>
          </a:ln>
        </p:spPr>
        <p:txBody>
          <a:bodyPr/>
          <a:lstStyle/>
          <a:p>
            <a:fld id="{011A7524-F1D9-4D1C-8C57-FACEB3A872E6}" type="slidenum">
              <a:rPr lang="en-US" smtClean="0"/>
              <a:pPr/>
              <a:t>32</a:t>
            </a:fld>
            <a:endParaRPr lang="en-US" smtClean="0"/>
          </a:p>
        </p:txBody>
      </p:sp>
      <p:pic>
        <p:nvPicPr>
          <p:cNvPr id="34820" name="Picture 2" descr="C:\Documents and Settings\Brian Peacock\Local Settings\Temporary Internet Files\Content.IE5\0L9JCPCQ\MC900055358[1].wmf"/>
          <p:cNvPicPr>
            <a:picLocks noChangeAspect="1" noChangeArrowheads="1"/>
          </p:cNvPicPr>
          <p:nvPr/>
        </p:nvPicPr>
        <p:blipFill>
          <a:blip r:embed="rId3" cstate="print"/>
          <a:srcRect/>
          <a:stretch>
            <a:fillRect/>
          </a:stretch>
        </p:blipFill>
        <p:spPr bwMode="auto">
          <a:xfrm>
            <a:off x="457200" y="3733800"/>
            <a:ext cx="1276350" cy="1803400"/>
          </a:xfrm>
          <a:prstGeom prst="rect">
            <a:avLst/>
          </a:prstGeom>
          <a:noFill/>
          <a:ln w="9525">
            <a:noFill/>
            <a:miter lim="800000"/>
            <a:headEnd/>
            <a:tailEnd/>
          </a:ln>
        </p:spPr>
      </p:pic>
      <p:pic>
        <p:nvPicPr>
          <p:cNvPr id="34821" name="Picture 2" descr="http://www.dimensionsguide.com/wp-content/uploads/2009/12/Archery-Target.jpg"/>
          <p:cNvPicPr>
            <a:picLocks noChangeAspect="1" noChangeArrowheads="1"/>
          </p:cNvPicPr>
          <p:nvPr/>
        </p:nvPicPr>
        <p:blipFill>
          <a:blip r:embed="rId4" cstate="print"/>
          <a:srcRect/>
          <a:stretch>
            <a:fillRect/>
          </a:stretch>
        </p:blipFill>
        <p:spPr bwMode="auto">
          <a:xfrm>
            <a:off x="2362200" y="3886200"/>
            <a:ext cx="2765425" cy="1828800"/>
          </a:xfrm>
          <a:prstGeom prst="rect">
            <a:avLst/>
          </a:prstGeom>
          <a:noFill/>
          <a:ln w="9525">
            <a:noFill/>
            <a:miter lim="800000"/>
            <a:headEnd/>
            <a:tailEnd/>
          </a:ln>
        </p:spPr>
      </p:pic>
      <p:pic>
        <p:nvPicPr>
          <p:cNvPr id="34822" name="Picture 1" descr="C:\Documents and Settings\Brian Peacock\Local Settings\Temporary Internet Files\Content.IE5\MLXLW6GL\MC900286960[1].wmf"/>
          <p:cNvPicPr>
            <a:picLocks noChangeAspect="1" noChangeArrowheads="1"/>
          </p:cNvPicPr>
          <p:nvPr/>
        </p:nvPicPr>
        <p:blipFill>
          <a:blip r:embed="rId5" cstate="print"/>
          <a:srcRect/>
          <a:stretch>
            <a:fillRect/>
          </a:stretch>
        </p:blipFill>
        <p:spPr bwMode="auto">
          <a:xfrm>
            <a:off x="5486400" y="3810000"/>
            <a:ext cx="2514600" cy="224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2"/>
          </p:nvPr>
        </p:nvSpPr>
        <p:spPr bwMode="auto">
          <a:ln>
            <a:round/>
            <a:headEnd/>
            <a:tailEnd/>
          </a:ln>
        </p:spPr>
        <p:txBody>
          <a:bodyPr/>
          <a:lstStyle/>
          <a:p>
            <a:fld id="{1BE87556-4E2A-4C8F-BD36-1E3592A07083}" type="slidenum">
              <a:rPr lang="en-US" smtClean="0"/>
              <a:pPr/>
              <a:t>33</a:t>
            </a:fld>
            <a:endParaRPr lang="en-US" smtClean="0"/>
          </a:p>
        </p:txBody>
      </p:sp>
      <p:sp>
        <p:nvSpPr>
          <p:cNvPr id="35843" name="TextBox 3"/>
          <p:cNvSpPr txBox="1">
            <a:spLocks noChangeArrowheads="1"/>
          </p:cNvSpPr>
          <p:nvPr/>
        </p:nvSpPr>
        <p:spPr bwMode="auto">
          <a:xfrm>
            <a:off x="1981200" y="609600"/>
            <a:ext cx="5334000" cy="1384300"/>
          </a:xfrm>
          <a:prstGeom prst="rect">
            <a:avLst/>
          </a:prstGeom>
          <a:noFill/>
          <a:ln w="28575">
            <a:solidFill>
              <a:schemeClr val="tx1"/>
            </a:solidFill>
            <a:miter lim="800000"/>
            <a:headEnd/>
            <a:tailEnd/>
          </a:ln>
        </p:spPr>
        <p:txBody>
          <a:bodyPr>
            <a:spAutoFit/>
          </a:bodyPr>
          <a:lstStyle/>
          <a:p>
            <a:pPr algn="ctr"/>
            <a:r>
              <a:rPr lang="en-US" sz="2800" b="1">
                <a:solidFill>
                  <a:srgbClr val="0070C0"/>
                </a:solidFill>
              </a:rPr>
              <a:t>Human behavior and performance can be described by a control model</a:t>
            </a:r>
          </a:p>
        </p:txBody>
      </p:sp>
      <p:grpSp>
        <p:nvGrpSpPr>
          <p:cNvPr id="35844" name="Group 15"/>
          <p:cNvGrpSpPr>
            <a:grpSpLocks/>
          </p:cNvGrpSpPr>
          <p:nvPr/>
        </p:nvGrpSpPr>
        <p:grpSpPr bwMode="auto">
          <a:xfrm>
            <a:off x="1524000" y="2362200"/>
            <a:ext cx="6819900" cy="1638300"/>
            <a:chOff x="1371600" y="1676400"/>
            <a:chExt cx="6819900" cy="1638300"/>
          </a:xfrm>
        </p:grpSpPr>
        <p:sp>
          <p:nvSpPr>
            <p:cNvPr id="35851" name="Rectangle 3"/>
            <p:cNvSpPr>
              <a:spLocks noChangeArrowheads="1"/>
            </p:cNvSpPr>
            <p:nvPr/>
          </p:nvSpPr>
          <p:spPr bwMode="auto">
            <a:xfrm>
              <a:off x="1371600" y="1676400"/>
              <a:ext cx="1143000" cy="685800"/>
            </a:xfrm>
            <a:prstGeom prst="rect">
              <a:avLst/>
            </a:prstGeom>
            <a:noFill/>
            <a:ln w="9525">
              <a:solidFill>
                <a:schemeClr val="tx1"/>
              </a:solidFill>
              <a:miter lim="800000"/>
              <a:headEnd/>
              <a:tailEnd/>
            </a:ln>
          </p:spPr>
          <p:txBody>
            <a:bodyPr wrap="none" anchor="ctr"/>
            <a:lstStyle/>
            <a:p>
              <a:pPr algn="ctr"/>
              <a:r>
                <a:rPr lang="en-US"/>
                <a:t>Input</a:t>
              </a:r>
            </a:p>
          </p:txBody>
        </p:sp>
        <p:sp>
          <p:nvSpPr>
            <p:cNvPr id="35852" name="Rectangle 5"/>
            <p:cNvSpPr>
              <a:spLocks noChangeArrowheads="1"/>
            </p:cNvSpPr>
            <p:nvPr/>
          </p:nvSpPr>
          <p:spPr bwMode="auto">
            <a:xfrm>
              <a:off x="4210050" y="1676400"/>
              <a:ext cx="1143000" cy="685800"/>
            </a:xfrm>
            <a:prstGeom prst="rect">
              <a:avLst/>
            </a:prstGeom>
            <a:solidFill>
              <a:srgbClr val="E7E7B7"/>
            </a:solidFill>
            <a:ln w="9525">
              <a:solidFill>
                <a:schemeClr val="tx1"/>
              </a:solidFill>
              <a:miter lim="800000"/>
              <a:headEnd/>
              <a:tailEnd/>
            </a:ln>
          </p:spPr>
          <p:txBody>
            <a:bodyPr wrap="none" anchor="ctr"/>
            <a:lstStyle/>
            <a:p>
              <a:pPr algn="ctr"/>
              <a:r>
                <a:rPr lang="en-US"/>
                <a:t>Driving</a:t>
              </a:r>
            </a:p>
          </p:txBody>
        </p:sp>
        <p:sp>
          <p:nvSpPr>
            <p:cNvPr id="35853" name="Rectangle 6"/>
            <p:cNvSpPr>
              <a:spLocks noChangeArrowheads="1"/>
            </p:cNvSpPr>
            <p:nvPr/>
          </p:nvSpPr>
          <p:spPr bwMode="auto">
            <a:xfrm>
              <a:off x="7048500" y="1676400"/>
              <a:ext cx="1143000" cy="685800"/>
            </a:xfrm>
            <a:prstGeom prst="rect">
              <a:avLst/>
            </a:prstGeom>
            <a:noFill/>
            <a:ln w="9525">
              <a:solidFill>
                <a:schemeClr val="tx1"/>
              </a:solidFill>
              <a:miter lim="800000"/>
              <a:headEnd/>
              <a:tailEnd/>
            </a:ln>
          </p:spPr>
          <p:txBody>
            <a:bodyPr wrap="none" anchor="ctr"/>
            <a:lstStyle/>
            <a:p>
              <a:pPr algn="ctr"/>
              <a:r>
                <a:rPr lang="en-US"/>
                <a:t>Outcome</a:t>
              </a:r>
            </a:p>
          </p:txBody>
        </p:sp>
        <p:sp>
          <p:nvSpPr>
            <p:cNvPr id="35854" name="Rectangle 7"/>
            <p:cNvSpPr>
              <a:spLocks noChangeArrowheads="1"/>
            </p:cNvSpPr>
            <p:nvPr/>
          </p:nvSpPr>
          <p:spPr bwMode="auto">
            <a:xfrm>
              <a:off x="4210050" y="2628900"/>
              <a:ext cx="1143000" cy="685800"/>
            </a:xfrm>
            <a:prstGeom prst="rect">
              <a:avLst/>
            </a:prstGeom>
            <a:solidFill>
              <a:srgbClr val="00B0F0"/>
            </a:solidFill>
            <a:ln w="9525">
              <a:solidFill>
                <a:schemeClr val="tx1"/>
              </a:solidFill>
              <a:miter lim="800000"/>
              <a:headEnd/>
              <a:tailEnd/>
            </a:ln>
          </p:spPr>
          <p:txBody>
            <a:bodyPr wrap="none" anchor="ctr"/>
            <a:lstStyle/>
            <a:p>
              <a:pPr algn="ctr"/>
              <a:r>
                <a:rPr lang="en-US" b="1"/>
                <a:t>Feedback</a:t>
              </a:r>
            </a:p>
          </p:txBody>
        </p:sp>
        <p:cxnSp>
          <p:nvCxnSpPr>
            <p:cNvPr id="35855" name="AutoShape 13"/>
            <p:cNvCxnSpPr>
              <a:cxnSpLocks noChangeShapeType="1"/>
              <a:stCxn id="35851" idx="3"/>
              <a:endCxn id="35852" idx="1"/>
            </p:cNvCxnSpPr>
            <p:nvPr/>
          </p:nvCxnSpPr>
          <p:spPr bwMode="auto">
            <a:xfrm>
              <a:off x="2514600" y="2019300"/>
              <a:ext cx="1695450" cy="1588"/>
            </a:xfrm>
            <a:prstGeom prst="straightConnector1">
              <a:avLst/>
            </a:prstGeom>
            <a:noFill/>
            <a:ln w="9525">
              <a:solidFill>
                <a:schemeClr val="tx1"/>
              </a:solidFill>
              <a:round/>
              <a:headEnd/>
              <a:tailEnd type="triangle" w="med" len="med"/>
            </a:ln>
          </p:spPr>
        </p:cxnSp>
        <p:cxnSp>
          <p:nvCxnSpPr>
            <p:cNvPr id="35856" name="AutoShape 16"/>
            <p:cNvCxnSpPr>
              <a:cxnSpLocks noChangeShapeType="1"/>
              <a:stCxn id="35852" idx="3"/>
              <a:endCxn id="35853" idx="1"/>
            </p:cNvCxnSpPr>
            <p:nvPr/>
          </p:nvCxnSpPr>
          <p:spPr bwMode="auto">
            <a:xfrm>
              <a:off x="5353050" y="2019300"/>
              <a:ext cx="1695450" cy="0"/>
            </a:xfrm>
            <a:prstGeom prst="straightConnector1">
              <a:avLst/>
            </a:prstGeom>
            <a:noFill/>
            <a:ln w="9525">
              <a:solidFill>
                <a:schemeClr val="tx1"/>
              </a:solidFill>
              <a:round/>
              <a:headEnd/>
              <a:tailEnd type="triangle" w="med" len="med"/>
            </a:ln>
          </p:spPr>
        </p:cxnSp>
        <p:cxnSp>
          <p:nvCxnSpPr>
            <p:cNvPr id="35857" name="AutoShape 17"/>
            <p:cNvCxnSpPr>
              <a:cxnSpLocks noChangeShapeType="1"/>
              <a:stCxn id="35853" idx="2"/>
              <a:endCxn id="35854" idx="3"/>
            </p:cNvCxnSpPr>
            <p:nvPr/>
          </p:nvCxnSpPr>
          <p:spPr bwMode="auto">
            <a:xfrm rot="5400000">
              <a:off x="6181725" y="1533525"/>
              <a:ext cx="609600" cy="2266950"/>
            </a:xfrm>
            <a:prstGeom prst="bentConnector2">
              <a:avLst/>
            </a:prstGeom>
            <a:noFill/>
            <a:ln w="9525">
              <a:solidFill>
                <a:schemeClr val="tx1"/>
              </a:solidFill>
              <a:miter lim="800000"/>
              <a:headEnd/>
              <a:tailEnd type="triangle" w="med" len="med"/>
            </a:ln>
          </p:spPr>
        </p:cxnSp>
        <p:cxnSp>
          <p:nvCxnSpPr>
            <p:cNvPr id="35858" name="AutoShape 18"/>
            <p:cNvCxnSpPr>
              <a:cxnSpLocks noChangeShapeType="1"/>
              <a:stCxn id="35854" idx="1"/>
              <a:endCxn id="35851" idx="2"/>
            </p:cNvCxnSpPr>
            <p:nvPr/>
          </p:nvCxnSpPr>
          <p:spPr bwMode="auto">
            <a:xfrm rot="10800000">
              <a:off x="1943100" y="2362200"/>
              <a:ext cx="2266950" cy="609600"/>
            </a:xfrm>
            <a:prstGeom prst="bentConnector2">
              <a:avLst/>
            </a:prstGeom>
            <a:noFill/>
            <a:ln w="9525">
              <a:solidFill>
                <a:schemeClr val="tx1"/>
              </a:solidFill>
              <a:miter lim="800000"/>
              <a:headEnd/>
              <a:tailEnd type="triangle" w="med" len="med"/>
            </a:ln>
          </p:spPr>
        </p:cxnSp>
      </p:grpSp>
      <p:grpSp>
        <p:nvGrpSpPr>
          <p:cNvPr id="35845" name="Group 24"/>
          <p:cNvGrpSpPr>
            <a:grpSpLocks/>
          </p:cNvGrpSpPr>
          <p:nvPr/>
        </p:nvGrpSpPr>
        <p:grpSpPr bwMode="auto">
          <a:xfrm>
            <a:off x="195263" y="3906838"/>
            <a:ext cx="6916737" cy="8021637"/>
            <a:chOff x="195450" y="3906414"/>
            <a:chExt cx="6916973" cy="8021491"/>
          </a:xfrm>
        </p:grpSpPr>
        <p:pic>
          <p:nvPicPr>
            <p:cNvPr id="35846" name="Picture 2" descr="C:\Program Files\Microsoft Office\MEDIA\CAGCAT10\j0212957.wmf"/>
            <p:cNvPicPr>
              <a:picLocks noChangeAspect="1" noChangeArrowheads="1"/>
            </p:cNvPicPr>
            <p:nvPr/>
          </p:nvPicPr>
          <p:blipFill>
            <a:blip r:embed="rId3" cstate="print"/>
            <a:srcRect/>
            <a:stretch>
              <a:fillRect/>
            </a:stretch>
          </p:blipFill>
          <p:spPr bwMode="auto">
            <a:xfrm rot="1819109">
              <a:off x="6042714" y="5481126"/>
              <a:ext cx="1069709" cy="682497"/>
            </a:xfrm>
            <a:prstGeom prst="rect">
              <a:avLst/>
            </a:prstGeom>
            <a:noFill/>
            <a:ln w="9525">
              <a:noFill/>
              <a:miter lim="800000"/>
              <a:headEnd/>
              <a:tailEnd/>
            </a:ln>
          </p:spPr>
        </p:pic>
        <p:sp>
          <p:nvSpPr>
            <p:cNvPr id="21" name="Arc 20"/>
            <p:cNvSpPr/>
            <p:nvPr/>
          </p:nvSpPr>
          <p:spPr>
            <a:xfrm rot="18626293">
              <a:off x="-153622" y="4255486"/>
              <a:ext cx="7242043" cy="6543898"/>
            </a:xfrm>
            <a:prstGeom prst="arc">
              <a:avLst>
                <a:gd name="adj1" fmla="val 16200000"/>
                <a:gd name="adj2" fmla="val 833472"/>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Arc 21"/>
            <p:cNvSpPr/>
            <p:nvPr/>
          </p:nvSpPr>
          <p:spPr>
            <a:xfrm rot="18626293">
              <a:off x="-77420" y="4653941"/>
              <a:ext cx="7242043" cy="6543898"/>
            </a:xfrm>
            <a:prstGeom prst="arc">
              <a:avLst>
                <a:gd name="adj1" fmla="val 16200000"/>
                <a:gd name="adj2" fmla="val 833472"/>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Arc 22"/>
            <p:cNvSpPr/>
            <p:nvPr/>
          </p:nvSpPr>
          <p:spPr>
            <a:xfrm rot="18626293">
              <a:off x="-77420" y="5034934"/>
              <a:ext cx="7242043" cy="6543898"/>
            </a:xfrm>
            <a:prstGeom prst="arc">
              <a:avLst>
                <a:gd name="adj1" fmla="val 16200000"/>
                <a:gd name="adj2" fmla="val 833472"/>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23"/>
            <p:cNvSpPr/>
            <p:nvPr/>
          </p:nvSpPr>
          <p:spPr>
            <a:xfrm>
              <a:off x="2064001" y="4506478"/>
              <a:ext cx="3997461" cy="1044556"/>
            </a:xfrm>
            <a:custGeom>
              <a:avLst/>
              <a:gdLst>
                <a:gd name="connsiteX0" fmla="*/ 3997235 w 3997235"/>
                <a:gd name="connsiteY0" fmla="*/ 1045028 h 1045028"/>
                <a:gd name="connsiteX1" fmla="*/ 3814355 w 3997235"/>
                <a:gd name="connsiteY1" fmla="*/ 875211 h 1045028"/>
                <a:gd name="connsiteX2" fmla="*/ 3775166 w 3997235"/>
                <a:gd name="connsiteY2" fmla="*/ 849085 h 1045028"/>
                <a:gd name="connsiteX3" fmla="*/ 3696789 w 3997235"/>
                <a:gd name="connsiteY3" fmla="*/ 822960 h 1045028"/>
                <a:gd name="connsiteX4" fmla="*/ 3657600 w 3997235"/>
                <a:gd name="connsiteY4" fmla="*/ 809897 h 1045028"/>
                <a:gd name="connsiteX5" fmla="*/ 3592286 w 3997235"/>
                <a:gd name="connsiteY5" fmla="*/ 731520 h 1045028"/>
                <a:gd name="connsiteX6" fmla="*/ 3579223 w 3997235"/>
                <a:gd name="connsiteY6" fmla="*/ 692331 h 1045028"/>
                <a:gd name="connsiteX7" fmla="*/ 3540035 w 3997235"/>
                <a:gd name="connsiteY7" fmla="*/ 666205 h 1045028"/>
                <a:gd name="connsiteX8" fmla="*/ 3526972 w 3997235"/>
                <a:gd name="connsiteY8" fmla="*/ 627017 h 1045028"/>
                <a:gd name="connsiteX9" fmla="*/ 3448595 w 3997235"/>
                <a:gd name="connsiteY9" fmla="*/ 548640 h 1045028"/>
                <a:gd name="connsiteX10" fmla="*/ 3422469 w 3997235"/>
                <a:gd name="connsiteY10" fmla="*/ 470263 h 1045028"/>
                <a:gd name="connsiteX11" fmla="*/ 3331029 w 3997235"/>
                <a:gd name="connsiteY11" fmla="*/ 418011 h 1045028"/>
                <a:gd name="connsiteX12" fmla="*/ 3278778 w 3997235"/>
                <a:gd name="connsiteY12" fmla="*/ 404948 h 1045028"/>
                <a:gd name="connsiteX13" fmla="*/ 3239589 w 3997235"/>
                <a:gd name="connsiteY13" fmla="*/ 391885 h 1045028"/>
                <a:gd name="connsiteX14" fmla="*/ 3161212 w 3997235"/>
                <a:gd name="connsiteY14" fmla="*/ 313508 h 1045028"/>
                <a:gd name="connsiteX15" fmla="*/ 3108960 w 3997235"/>
                <a:gd name="connsiteY15" fmla="*/ 261257 h 1045028"/>
                <a:gd name="connsiteX16" fmla="*/ 3004458 w 3997235"/>
                <a:gd name="connsiteY16" fmla="*/ 209005 h 1045028"/>
                <a:gd name="connsiteX17" fmla="*/ 2952206 w 3997235"/>
                <a:gd name="connsiteY17" fmla="*/ 182880 h 1045028"/>
                <a:gd name="connsiteX18" fmla="*/ 2834640 w 3997235"/>
                <a:gd name="connsiteY18" fmla="*/ 195943 h 1045028"/>
                <a:gd name="connsiteX19" fmla="*/ 2782389 w 3997235"/>
                <a:gd name="connsiteY19" fmla="*/ 222068 h 1045028"/>
                <a:gd name="connsiteX20" fmla="*/ 2717075 w 3997235"/>
                <a:gd name="connsiteY20" fmla="*/ 209005 h 1045028"/>
                <a:gd name="connsiteX21" fmla="*/ 2586446 w 3997235"/>
                <a:gd name="connsiteY21" fmla="*/ 182880 h 1045028"/>
                <a:gd name="connsiteX22" fmla="*/ 2364378 w 3997235"/>
                <a:gd name="connsiteY22" fmla="*/ 169817 h 1045028"/>
                <a:gd name="connsiteX23" fmla="*/ 1867989 w 3997235"/>
                <a:gd name="connsiteY23" fmla="*/ 169817 h 1045028"/>
                <a:gd name="connsiteX24" fmla="*/ 1815738 w 3997235"/>
                <a:gd name="connsiteY24" fmla="*/ 156754 h 1045028"/>
                <a:gd name="connsiteX25" fmla="*/ 1737360 w 3997235"/>
                <a:gd name="connsiteY25" fmla="*/ 104503 h 1045028"/>
                <a:gd name="connsiteX26" fmla="*/ 1632858 w 3997235"/>
                <a:gd name="connsiteY26" fmla="*/ 39188 h 1045028"/>
                <a:gd name="connsiteX27" fmla="*/ 1606732 w 3997235"/>
                <a:gd name="connsiteY27" fmla="*/ 0 h 1045028"/>
                <a:gd name="connsiteX28" fmla="*/ 1084218 w 3997235"/>
                <a:gd name="connsiteY28" fmla="*/ 13063 h 1045028"/>
                <a:gd name="connsiteX29" fmla="*/ 901338 w 3997235"/>
                <a:gd name="connsiteY29" fmla="*/ 39188 h 1045028"/>
                <a:gd name="connsiteX30" fmla="*/ 862149 w 3997235"/>
                <a:gd name="connsiteY30" fmla="*/ 52251 h 1045028"/>
                <a:gd name="connsiteX31" fmla="*/ 796835 w 3997235"/>
                <a:gd name="connsiteY31" fmla="*/ 65314 h 1045028"/>
                <a:gd name="connsiteX32" fmla="*/ 718458 w 3997235"/>
                <a:gd name="connsiteY32" fmla="*/ 130628 h 1045028"/>
                <a:gd name="connsiteX33" fmla="*/ 692332 w 3997235"/>
                <a:gd name="connsiteY33" fmla="*/ 169817 h 1045028"/>
                <a:gd name="connsiteX34" fmla="*/ 653143 w 3997235"/>
                <a:gd name="connsiteY34" fmla="*/ 182880 h 1045028"/>
                <a:gd name="connsiteX35" fmla="*/ 535578 w 3997235"/>
                <a:gd name="connsiteY35" fmla="*/ 195943 h 1045028"/>
                <a:gd name="connsiteX36" fmla="*/ 509452 w 3997235"/>
                <a:gd name="connsiteY36" fmla="*/ 235131 h 1045028"/>
                <a:gd name="connsiteX37" fmla="*/ 483326 w 3997235"/>
                <a:gd name="connsiteY37" fmla="*/ 326571 h 1045028"/>
                <a:gd name="connsiteX38" fmla="*/ 444138 w 3997235"/>
                <a:gd name="connsiteY38" fmla="*/ 431074 h 1045028"/>
                <a:gd name="connsiteX39" fmla="*/ 391886 w 3997235"/>
                <a:gd name="connsiteY39" fmla="*/ 444137 h 1045028"/>
                <a:gd name="connsiteX40" fmla="*/ 352698 w 3997235"/>
                <a:gd name="connsiteY40" fmla="*/ 457200 h 1045028"/>
                <a:gd name="connsiteX41" fmla="*/ 0 w 3997235"/>
                <a:gd name="connsiteY41" fmla="*/ 535577 h 10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97235" h="1045028">
                  <a:moveTo>
                    <a:pt x="3997235" y="1045028"/>
                  </a:moveTo>
                  <a:cubicBezTo>
                    <a:pt x="3871873" y="903996"/>
                    <a:pt x="3936357" y="956547"/>
                    <a:pt x="3814355" y="875211"/>
                  </a:cubicBezTo>
                  <a:cubicBezTo>
                    <a:pt x="3801292" y="866502"/>
                    <a:pt x="3790060" y="854050"/>
                    <a:pt x="3775166" y="849085"/>
                  </a:cubicBezTo>
                  <a:lnTo>
                    <a:pt x="3696789" y="822960"/>
                  </a:lnTo>
                  <a:lnTo>
                    <a:pt x="3657600" y="809897"/>
                  </a:lnTo>
                  <a:cubicBezTo>
                    <a:pt x="3628713" y="781009"/>
                    <a:pt x="3610471" y="767890"/>
                    <a:pt x="3592286" y="731520"/>
                  </a:cubicBezTo>
                  <a:cubicBezTo>
                    <a:pt x="3586128" y="719204"/>
                    <a:pt x="3587825" y="703083"/>
                    <a:pt x="3579223" y="692331"/>
                  </a:cubicBezTo>
                  <a:cubicBezTo>
                    <a:pt x="3569416" y="680072"/>
                    <a:pt x="3553098" y="674914"/>
                    <a:pt x="3540035" y="666205"/>
                  </a:cubicBezTo>
                  <a:cubicBezTo>
                    <a:pt x="3535681" y="653142"/>
                    <a:pt x="3535426" y="637886"/>
                    <a:pt x="3526972" y="627017"/>
                  </a:cubicBezTo>
                  <a:cubicBezTo>
                    <a:pt x="3504288" y="597853"/>
                    <a:pt x="3448595" y="548640"/>
                    <a:pt x="3448595" y="548640"/>
                  </a:cubicBezTo>
                  <a:cubicBezTo>
                    <a:pt x="3439886" y="522514"/>
                    <a:pt x="3445383" y="485539"/>
                    <a:pt x="3422469" y="470263"/>
                  </a:cubicBezTo>
                  <a:cubicBezTo>
                    <a:pt x="3389985" y="448607"/>
                    <a:pt x="3368910" y="432217"/>
                    <a:pt x="3331029" y="418011"/>
                  </a:cubicBezTo>
                  <a:cubicBezTo>
                    <a:pt x="3314219" y="411707"/>
                    <a:pt x="3296040" y="409880"/>
                    <a:pt x="3278778" y="404948"/>
                  </a:cubicBezTo>
                  <a:cubicBezTo>
                    <a:pt x="3265538" y="401165"/>
                    <a:pt x="3252652" y="396239"/>
                    <a:pt x="3239589" y="391885"/>
                  </a:cubicBezTo>
                  <a:lnTo>
                    <a:pt x="3161212" y="313508"/>
                  </a:lnTo>
                  <a:cubicBezTo>
                    <a:pt x="3143795" y="296091"/>
                    <a:pt x="3130991" y="272273"/>
                    <a:pt x="3108960" y="261257"/>
                  </a:cubicBezTo>
                  <a:lnTo>
                    <a:pt x="3004458" y="209005"/>
                  </a:lnTo>
                  <a:lnTo>
                    <a:pt x="2952206" y="182880"/>
                  </a:lnTo>
                  <a:cubicBezTo>
                    <a:pt x="2913017" y="187234"/>
                    <a:pt x="2873060" y="187077"/>
                    <a:pt x="2834640" y="195943"/>
                  </a:cubicBezTo>
                  <a:cubicBezTo>
                    <a:pt x="2815666" y="200322"/>
                    <a:pt x="2801743" y="219918"/>
                    <a:pt x="2782389" y="222068"/>
                  </a:cubicBezTo>
                  <a:cubicBezTo>
                    <a:pt x="2760322" y="224520"/>
                    <a:pt x="2738749" y="213821"/>
                    <a:pt x="2717075" y="209005"/>
                  </a:cubicBezTo>
                  <a:cubicBezTo>
                    <a:pt x="2661510" y="196658"/>
                    <a:pt x="2649511" y="188364"/>
                    <a:pt x="2586446" y="182880"/>
                  </a:cubicBezTo>
                  <a:cubicBezTo>
                    <a:pt x="2512574" y="176456"/>
                    <a:pt x="2438401" y="174171"/>
                    <a:pt x="2364378" y="169817"/>
                  </a:cubicBezTo>
                  <a:cubicBezTo>
                    <a:pt x="2118340" y="185195"/>
                    <a:pt x="2144501" y="191087"/>
                    <a:pt x="1867989" y="169817"/>
                  </a:cubicBezTo>
                  <a:cubicBezTo>
                    <a:pt x="1850089" y="168440"/>
                    <a:pt x="1833155" y="161108"/>
                    <a:pt x="1815738" y="156754"/>
                  </a:cubicBezTo>
                  <a:cubicBezTo>
                    <a:pt x="1789612" y="139337"/>
                    <a:pt x="1765444" y="118545"/>
                    <a:pt x="1737360" y="104503"/>
                  </a:cubicBezTo>
                  <a:cubicBezTo>
                    <a:pt x="1695969" y="83807"/>
                    <a:pt x="1666774" y="73104"/>
                    <a:pt x="1632858" y="39188"/>
                  </a:cubicBezTo>
                  <a:cubicBezTo>
                    <a:pt x="1621757" y="28087"/>
                    <a:pt x="1615441" y="13063"/>
                    <a:pt x="1606732" y="0"/>
                  </a:cubicBezTo>
                  <a:lnTo>
                    <a:pt x="1084218" y="13063"/>
                  </a:lnTo>
                  <a:cubicBezTo>
                    <a:pt x="1059874" y="14077"/>
                    <a:pt x="934036" y="31922"/>
                    <a:pt x="901338" y="39188"/>
                  </a:cubicBezTo>
                  <a:cubicBezTo>
                    <a:pt x="887896" y="42175"/>
                    <a:pt x="875507" y="48911"/>
                    <a:pt x="862149" y="52251"/>
                  </a:cubicBezTo>
                  <a:cubicBezTo>
                    <a:pt x="840609" y="57636"/>
                    <a:pt x="818606" y="60960"/>
                    <a:pt x="796835" y="65314"/>
                  </a:cubicBezTo>
                  <a:cubicBezTo>
                    <a:pt x="758302" y="91002"/>
                    <a:pt x="749889" y="92911"/>
                    <a:pt x="718458" y="130628"/>
                  </a:cubicBezTo>
                  <a:cubicBezTo>
                    <a:pt x="708407" y="142689"/>
                    <a:pt x="704591" y="160009"/>
                    <a:pt x="692332" y="169817"/>
                  </a:cubicBezTo>
                  <a:cubicBezTo>
                    <a:pt x="681580" y="178419"/>
                    <a:pt x="666725" y="180616"/>
                    <a:pt x="653143" y="182880"/>
                  </a:cubicBezTo>
                  <a:cubicBezTo>
                    <a:pt x="614250" y="189362"/>
                    <a:pt x="574766" y="191589"/>
                    <a:pt x="535578" y="195943"/>
                  </a:cubicBezTo>
                  <a:cubicBezTo>
                    <a:pt x="526869" y="209006"/>
                    <a:pt x="516473" y="221089"/>
                    <a:pt x="509452" y="235131"/>
                  </a:cubicBezTo>
                  <a:cubicBezTo>
                    <a:pt x="500724" y="252586"/>
                    <a:pt x="486674" y="311505"/>
                    <a:pt x="483326" y="326571"/>
                  </a:cubicBezTo>
                  <a:cubicBezTo>
                    <a:pt x="476897" y="355499"/>
                    <a:pt x="475710" y="410026"/>
                    <a:pt x="444138" y="431074"/>
                  </a:cubicBezTo>
                  <a:cubicBezTo>
                    <a:pt x="429200" y="441033"/>
                    <a:pt x="409149" y="439205"/>
                    <a:pt x="391886" y="444137"/>
                  </a:cubicBezTo>
                  <a:cubicBezTo>
                    <a:pt x="378647" y="447920"/>
                    <a:pt x="366107" y="454071"/>
                    <a:pt x="352698" y="457200"/>
                  </a:cubicBezTo>
                  <a:cubicBezTo>
                    <a:pt x="235415" y="484566"/>
                    <a:pt x="0" y="535577"/>
                    <a:pt x="0" y="535577"/>
                  </a:cubicBezTo>
                </a:path>
              </a:pathLst>
            </a:custGeom>
            <a:ln w="38100">
              <a:prstDash val="dash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r>
              <a:rPr lang="en-US" sz="3600" b="1" smtClean="0"/>
              <a:t>Why Feedback Control Doesn’t Work</a:t>
            </a:r>
          </a:p>
        </p:txBody>
      </p:sp>
      <p:sp>
        <p:nvSpPr>
          <p:cNvPr id="36867" name="Slide Number Placeholder 3"/>
          <p:cNvSpPr>
            <a:spLocks noGrp="1"/>
          </p:cNvSpPr>
          <p:nvPr>
            <p:ph type="sldNum" sz="quarter" idx="12"/>
          </p:nvPr>
        </p:nvSpPr>
        <p:spPr bwMode="auto">
          <a:ln>
            <a:round/>
            <a:headEnd/>
            <a:tailEnd/>
          </a:ln>
        </p:spPr>
        <p:txBody>
          <a:bodyPr/>
          <a:lstStyle/>
          <a:p>
            <a:fld id="{0E551910-1380-4228-B393-71641F9C2E2C}" type="slidenum">
              <a:rPr lang="en-US" smtClean="0"/>
              <a:pPr/>
              <a:t>34</a:t>
            </a:fld>
            <a:endParaRPr lang="en-US" smtClean="0"/>
          </a:p>
        </p:txBody>
      </p:sp>
      <p:pic>
        <p:nvPicPr>
          <p:cNvPr id="36868" name="Picture 2" descr="C:\Documents and Settings\Brian Peacock\Local Settings\Temporary Internet Files\Content.IE5\MLXLW6GL\MP900145548[1].jpg"/>
          <p:cNvPicPr>
            <a:picLocks noChangeAspect="1" noChangeArrowheads="1"/>
          </p:cNvPicPr>
          <p:nvPr/>
        </p:nvPicPr>
        <p:blipFill>
          <a:blip r:embed="rId3" cstate="print"/>
          <a:srcRect/>
          <a:stretch>
            <a:fillRect/>
          </a:stretch>
        </p:blipFill>
        <p:spPr bwMode="auto">
          <a:xfrm>
            <a:off x="1524000" y="1295400"/>
            <a:ext cx="6604000" cy="4283075"/>
          </a:xfrm>
          <a:prstGeom prst="rect">
            <a:avLst/>
          </a:prstGeom>
          <a:noFill/>
          <a:ln w="9525">
            <a:noFill/>
            <a:miter lim="800000"/>
            <a:headEnd/>
            <a:tailEnd/>
          </a:ln>
        </p:spPr>
      </p:pic>
      <p:sp>
        <p:nvSpPr>
          <p:cNvPr id="36869" name="TextBox 5"/>
          <p:cNvSpPr txBox="1">
            <a:spLocks noChangeArrowheads="1"/>
          </p:cNvSpPr>
          <p:nvPr/>
        </p:nvSpPr>
        <p:spPr bwMode="auto">
          <a:xfrm>
            <a:off x="1828800" y="5721350"/>
            <a:ext cx="5943600" cy="646113"/>
          </a:xfrm>
          <a:prstGeom prst="rect">
            <a:avLst/>
          </a:prstGeom>
          <a:noFill/>
          <a:ln w="9525">
            <a:noFill/>
            <a:miter lim="800000"/>
            <a:headEnd/>
            <a:tailEnd/>
          </a:ln>
        </p:spPr>
        <p:txBody>
          <a:bodyPr>
            <a:spAutoFit/>
          </a:bodyPr>
          <a:lstStyle/>
          <a:p>
            <a:pPr algn="ctr"/>
            <a:r>
              <a:rPr lang="en-US"/>
              <a:t>If you wait for the brake lights on the car in front of you it’s already too late!!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152400"/>
            <a:ext cx="8229600" cy="685800"/>
          </a:xfrm>
        </p:spPr>
        <p:txBody>
          <a:bodyPr/>
          <a:lstStyle/>
          <a:p>
            <a:pPr algn="ctr" eaLnBrk="1" hangingPunct="1"/>
            <a:r>
              <a:rPr lang="en-US" sz="2000" b="1" smtClean="0"/>
              <a:t>Effective Control performance depends on </a:t>
            </a:r>
            <a:br>
              <a:rPr lang="en-US" sz="2000" b="1" smtClean="0"/>
            </a:br>
            <a:r>
              <a:rPr lang="en-US" sz="2000" b="1" smtClean="0"/>
              <a:t>PREDICTION, ADAPTATION and LEARNING</a:t>
            </a:r>
          </a:p>
        </p:txBody>
      </p:sp>
      <p:sp>
        <p:nvSpPr>
          <p:cNvPr id="37891" name="Slide Number Placeholder 26"/>
          <p:cNvSpPr>
            <a:spLocks noGrp="1"/>
          </p:cNvSpPr>
          <p:nvPr>
            <p:ph type="sldNum" sz="quarter" idx="12"/>
          </p:nvPr>
        </p:nvSpPr>
        <p:spPr bwMode="auto">
          <a:xfrm>
            <a:off x="374650" y="6210300"/>
            <a:ext cx="457200" cy="457200"/>
          </a:xfrm>
          <a:ln>
            <a:round/>
            <a:headEnd/>
            <a:tailEnd/>
          </a:ln>
        </p:spPr>
        <p:txBody>
          <a:bodyPr/>
          <a:lstStyle/>
          <a:p>
            <a:fld id="{F71BEA83-7648-4F1E-9968-E7A053D5766B}" type="slidenum">
              <a:rPr lang="en-US" smtClean="0"/>
              <a:pPr/>
              <a:t>35</a:t>
            </a:fld>
            <a:endParaRPr lang="en-US" smtClean="0"/>
          </a:p>
        </p:txBody>
      </p:sp>
      <p:sp>
        <p:nvSpPr>
          <p:cNvPr id="37892" name="Rectangle 3"/>
          <p:cNvSpPr>
            <a:spLocks noChangeArrowheads="1"/>
          </p:cNvSpPr>
          <p:nvPr/>
        </p:nvSpPr>
        <p:spPr bwMode="auto">
          <a:xfrm>
            <a:off x="1028700" y="2476500"/>
            <a:ext cx="1143000" cy="685800"/>
          </a:xfrm>
          <a:prstGeom prst="rect">
            <a:avLst/>
          </a:prstGeom>
          <a:noFill/>
          <a:ln w="9525">
            <a:solidFill>
              <a:schemeClr val="tx1"/>
            </a:solidFill>
            <a:miter lim="800000"/>
            <a:headEnd/>
            <a:tailEnd/>
          </a:ln>
        </p:spPr>
        <p:txBody>
          <a:bodyPr wrap="none" anchor="ctr"/>
          <a:lstStyle/>
          <a:p>
            <a:pPr algn="ctr"/>
            <a:r>
              <a:rPr lang="en-US" sz="2400" b="1"/>
              <a:t>Input</a:t>
            </a:r>
          </a:p>
        </p:txBody>
      </p:sp>
      <p:sp>
        <p:nvSpPr>
          <p:cNvPr id="37893" name="Rectangle 4"/>
          <p:cNvSpPr>
            <a:spLocks noChangeArrowheads="1"/>
          </p:cNvSpPr>
          <p:nvPr/>
        </p:nvSpPr>
        <p:spPr bwMode="auto">
          <a:xfrm>
            <a:off x="3848100" y="4487863"/>
            <a:ext cx="1143000" cy="685800"/>
          </a:xfrm>
          <a:prstGeom prst="rect">
            <a:avLst/>
          </a:prstGeom>
          <a:solidFill>
            <a:srgbClr val="FFFF00"/>
          </a:solidFill>
          <a:ln w="9525">
            <a:solidFill>
              <a:schemeClr val="tx1"/>
            </a:solidFill>
            <a:miter lim="800000"/>
            <a:headEnd/>
            <a:tailEnd/>
          </a:ln>
        </p:spPr>
        <p:txBody>
          <a:bodyPr wrap="none" anchor="ctr"/>
          <a:lstStyle/>
          <a:p>
            <a:pPr algn="ctr"/>
            <a:r>
              <a:rPr lang="en-US"/>
              <a:t>Adaptive</a:t>
            </a:r>
          </a:p>
          <a:p>
            <a:pPr algn="ctr"/>
            <a:r>
              <a:rPr lang="en-US"/>
              <a:t>Control</a:t>
            </a:r>
          </a:p>
        </p:txBody>
      </p:sp>
      <p:sp>
        <p:nvSpPr>
          <p:cNvPr id="37894" name="Rectangle 5"/>
          <p:cNvSpPr>
            <a:spLocks noChangeArrowheads="1"/>
          </p:cNvSpPr>
          <p:nvPr/>
        </p:nvSpPr>
        <p:spPr bwMode="auto">
          <a:xfrm>
            <a:off x="3848100" y="2476500"/>
            <a:ext cx="1143000" cy="685800"/>
          </a:xfrm>
          <a:prstGeom prst="rect">
            <a:avLst/>
          </a:prstGeom>
          <a:solidFill>
            <a:srgbClr val="E7E7B7"/>
          </a:solidFill>
          <a:ln w="9525">
            <a:solidFill>
              <a:schemeClr val="tx1"/>
            </a:solidFill>
            <a:miter lim="800000"/>
            <a:headEnd/>
            <a:tailEnd/>
          </a:ln>
        </p:spPr>
        <p:txBody>
          <a:bodyPr wrap="none" anchor="ctr"/>
          <a:lstStyle/>
          <a:p>
            <a:pPr algn="ctr"/>
            <a:r>
              <a:rPr lang="en-US"/>
              <a:t>Process</a:t>
            </a:r>
          </a:p>
        </p:txBody>
      </p:sp>
      <p:sp>
        <p:nvSpPr>
          <p:cNvPr id="37895" name="Rectangle 6"/>
          <p:cNvSpPr>
            <a:spLocks noChangeArrowheads="1"/>
          </p:cNvSpPr>
          <p:nvPr/>
        </p:nvSpPr>
        <p:spPr bwMode="auto">
          <a:xfrm>
            <a:off x="5943600" y="2057400"/>
            <a:ext cx="2590800" cy="1524000"/>
          </a:xfrm>
          <a:prstGeom prst="rect">
            <a:avLst/>
          </a:prstGeom>
          <a:noFill/>
          <a:ln w="9525">
            <a:solidFill>
              <a:schemeClr val="tx1"/>
            </a:solidFill>
            <a:miter lim="800000"/>
            <a:headEnd/>
            <a:tailEnd/>
          </a:ln>
        </p:spPr>
        <p:txBody>
          <a:bodyPr wrap="none" anchor="ctr"/>
          <a:lstStyle/>
          <a:p>
            <a:pPr algn="ctr"/>
            <a:r>
              <a:rPr lang="en-US" sz="2400" b="1"/>
              <a:t>Output - Time,</a:t>
            </a:r>
          </a:p>
          <a:p>
            <a:pPr algn="ctr"/>
            <a:r>
              <a:rPr lang="en-US" sz="2400" b="1"/>
              <a:t>Accuracy and </a:t>
            </a:r>
          </a:p>
          <a:p>
            <a:pPr algn="ctr"/>
            <a:r>
              <a:rPr lang="en-US" sz="2400" b="1"/>
              <a:t>Consequences</a:t>
            </a:r>
          </a:p>
        </p:txBody>
      </p:sp>
      <p:sp>
        <p:nvSpPr>
          <p:cNvPr id="37896" name="Rectangle 7"/>
          <p:cNvSpPr>
            <a:spLocks noChangeArrowheads="1"/>
          </p:cNvSpPr>
          <p:nvPr/>
        </p:nvSpPr>
        <p:spPr bwMode="auto">
          <a:xfrm>
            <a:off x="3848100" y="3459163"/>
            <a:ext cx="1143000" cy="685800"/>
          </a:xfrm>
          <a:prstGeom prst="rect">
            <a:avLst/>
          </a:prstGeom>
          <a:noFill/>
          <a:ln w="9525">
            <a:solidFill>
              <a:schemeClr val="tx1"/>
            </a:solidFill>
            <a:miter lim="800000"/>
            <a:headEnd/>
            <a:tailEnd/>
          </a:ln>
        </p:spPr>
        <p:txBody>
          <a:bodyPr wrap="none" anchor="ctr"/>
          <a:lstStyle/>
          <a:p>
            <a:pPr algn="ctr"/>
            <a:r>
              <a:rPr lang="en-US"/>
              <a:t>Feedback</a:t>
            </a:r>
          </a:p>
          <a:p>
            <a:pPr algn="ctr"/>
            <a:r>
              <a:rPr lang="en-US"/>
              <a:t>Control</a:t>
            </a:r>
          </a:p>
        </p:txBody>
      </p:sp>
      <p:sp>
        <p:nvSpPr>
          <p:cNvPr id="37897" name="Rectangle 8"/>
          <p:cNvSpPr>
            <a:spLocks noChangeArrowheads="1"/>
          </p:cNvSpPr>
          <p:nvPr/>
        </p:nvSpPr>
        <p:spPr bwMode="auto">
          <a:xfrm>
            <a:off x="304800" y="1143000"/>
            <a:ext cx="2590800" cy="685800"/>
          </a:xfrm>
          <a:prstGeom prst="rect">
            <a:avLst/>
          </a:prstGeom>
          <a:solidFill>
            <a:srgbClr val="FFFF00"/>
          </a:solidFill>
          <a:ln w="9525">
            <a:solidFill>
              <a:schemeClr val="tx1"/>
            </a:solidFill>
            <a:miter lim="800000"/>
            <a:headEnd/>
            <a:tailEnd/>
          </a:ln>
        </p:spPr>
        <p:txBody>
          <a:bodyPr wrap="none" anchor="ctr"/>
          <a:lstStyle/>
          <a:p>
            <a:pPr algn="ctr"/>
            <a:r>
              <a:rPr lang="en-US"/>
              <a:t>Prediction (Probabilistic)</a:t>
            </a:r>
          </a:p>
        </p:txBody>
      </p:sp>
      <p:sp>
        <p:nvSpPr>
          <p:cNvPr id="37898" name="Rectangle 9"/>
          <p:cNvSpPr>
            <a:spLocks noChangeArrowheads="1"/>
          </p:cNvSpPr>
          <p:nvPr/>
        </p:nvSpPr>
        <p:spPr bwMode="auto">
          <a:xfrm>
            <a:off x="3352800" y="1066800"/>
            <a:ext cx="2133600" cy="838200"/>
          </a:xfrm>
          <a:prstGeom prst="rect">
            <a:avLst/>
          </a:prstGeom>
          <a:noFill/>
          <a:ln w="9525">
            <a:solidFill>
              <a:schemeClr val="tx1"/>
            </a:solidFill>
            <a:miter lim="800000"/>
            <a:headEnd/>
            <a:tailEnd/>
          </a:ln>
        </p:spPr>
        <p:txBody>
          <a:bodyPr wrap="none" anchor="ctr"/>
          <a:lstStyle/>
          <a:p>
            <a:pPr algn="ctr"/>
            <a:r>
              <a:rPr lang="en-US" sz="1600"/>
              <a:t>Uncontrollable </a:t>
            </a:r>
          </a:p>
          <a:p>
            <a:pPr algn="ctr"/>
            <a:r>
              <a:rPr lang="en-US" sz="1600"/>
              <a:t>External</a:t>
            </a:r>
          </a:p>
          <a:p>
            <a:pPr algn="ctr"/>
            <a:r>
              <a:rPr lang="en-US" sz="1600"/>
              <a:t>Input</a:t>
            </a:r>
          </a:p>
        </p:txBody>
      </p:sp>
      <p:sp>
        <p:nvSpPr>
          <p:cNvPr id="37899" name="Rectangle 10"/>
          <p:cNvSpPr>
            <a:spLocks noChangeArrowheads="1"/>
          </p:cNvSpPr>
          <p:nvPr/>
        </p:nvSpPr>
        <p:spPr bwMode="auto">
          <a:xfrm>
            <a:off x="3848100" y="5478463"/>
            <a:ext cx="1143000" cy="685800"/>
          </a:xfrm>
          <a:prstGeom prst="rect">
            <a:avLst/>
          </a:prstGeom>
          <a:solidFill>
            <a:srgbClr val="FFFF00"/>
          </a:solidFill>
          <a:ln w="9525">
            <a:solidFill>
              <a:schemeClr val="tx1"/>
            </a:solidFill>
            <a:miter lim="800000"/>
            <a:headEnd/>
            <a:tailEnd/>
          </a:ln>
        </p:spPr>
        <p:txBody>
          <a:bodyPr wrap="none" anchor="ctr"/>
          <a:lstStyle/>
          <a:p>
            <a:pPr algn="ctr"/>
            <a:r>
              <a:rPr lang="en-US"/>
              <a:t>Learning</a:t>
            </a:r>
          </a:p>
          <a:p>
            <a:pPr algn="ctr"/>
            <a:r>
              <a:rPr lang="en-US"/>
              <a:t>Control</a:t>
            </a:r>
          </a:p>
        </p:txBody>
      </p:sp>
      <p:sp>
        <p:nvSpPr>
          <p:cNvPr id="37900" name="Oval 11"/>
          <p:cNvSpPr>
            <a:spLocks noChangeArrowheads="1"/>
          </p:cNvSpPr>
          <p:nvPr/>
        </p:nvSpPr>
        <p:spPr bwMode="auto">
          <a:xfrm>
            <a:off x="6667500" y="5478463"/>
            <a:ext cx="1143000" cy="685800"/>
          </a:xfrm>
          <a:prstGeom prst="ellipse">
            <a:avLst/>
          </a:prstGeom>
          <a:solidFill>
            <a:srgbClr val="F9FBA3"/>
          </a:solidFill>
          <a:ln w="9525">
            <a:solidFill>
              <a:schemeClr val="tx1"/>
            </a:solidFill>
            <a:round/>
            <a:headEnd/>
            <a:tailEnd/>
          </a:ln>
        </p:spPr>
        <p:txBody>
          <a:bodyPr wrap="none" anchor="ctr"/>
          <a:lstStyle/>
          <a:p>
            <a:pPr algn="ctr"/>
            <a:r>
              <a:rPr lang="en-US"/>
              <a:t>Cognition</a:t>
            </a:r>
          </a:p>
        </p:txBody>
      </p:sp>
      <p:sp>
        <p:nvSpPr>
          <p:cNvPr id="37901" name="Oval 12"/>
          <p:cNvSpPr>
            <a:spLocks noChangeArrowheads="1"/>
          </p:cNvSpPr>
          <p:nvPr/>
        </p:nvSpPr>
        <p:spPr bwMode="auto">
          <a:xfrm>
            <a:off x="6667500" y="4487863"/>
            <a:ext cx="1143000" cy="685800"/>
          </a:xfrm>
          <a:prstGeom prst="ellipse">
            <a:avLst/>
          </a:prstGeom>
          <a:solidFill>
            <a:srgbClr val="F9FBA3"/>
          </a:solidFill>
          <a:ln w="9525">
            <a:solidFill>
              <a:schemeClr val="tx1"/>
            </a:solidFill>
            <a:round/>
            <a:headEnd/>
            <a:tailEnd/>
          </a:ln>
        </p:spPr>
        <p:txBody>
          <a:bodyPr wrap="none" anchor="ctr"/>
          <a:lstStyle/>
          <a:p>
            <a:pPr algn="ctr"/>
            <a:r>
              <a:rPr lang="en-US"/>
              <a:t>Rules</a:t>
            </a:r>
          </a:p>
        </p:txBody>
      </p:sp>
      <p:cxnSp>
        <p:nvCxnSpPr>
          <p:cNvPr id="37902" name="AutoShape 13"/>
          <p:cNvCxnSpPr>
            <a:cxnSpLocks noChangeShapeType="1"/>
            <a:stCxn id="37892" idx="3"/>
            <a:endCxn id="37894" idx="1"/>
          </p:cNvCxnSpPr>
          <p:nvPr/>
        </p:nvCxnSpPr>
        <p:spPr bwMode="auto">
          <a:xfrm>
            <a:off x="2171700" y="2819400"/>
            <a:ext cx="1676400" cy="1588"/>
          </a:xfrm>
          <a:prstGeom prst="straightConnector1">
            <a:avLst/>
          </a:prstGeom>
          <a:noFill/>
          <a:ln w="9525">
            <a:solidFill>
              <a:schemeClr val="tx1"/>
            </a:solidFill>
            <a:round/>
            <a:headEnd/>
            <a:tailEnd type="triangle" w="med" len="med"/>
          </a:ln>
        </p:spPr>
      </p:cxnSp>
      <p:cxnSp>
        <p:nvCxnSpPr>
          <p:cNvPr id="37903" name="AutoShape 14"/>
          <p:cNvCxnSpPr>
            <a:cxnSpLocks noChangeShapeType="1"/>
            <a:stCxn id="37900" idx="2"/>
            <a:endCxn id="37899" idx="3"/>
          </p:cNvCxnSpPr>
          <p:nvPr/>
        </p:nvCxnSpPr>
        <p:spPr bwMode="auto">
          <a:xfrm rot="10800000">
            <a:off x="4991100" y="5821363"/>
            <a:ext cx="1676400" cy="1587"/>
          </a:xfrm>
          <a:prstGeom prst="straightConnector1">
            <a:avLst/>
          </a:prstGeom>
          <a:noFill/>
          <a:ln w="9525">
            <a:solidFill>
              <a:schemeClr val="tx1"/>
            </a:solidFill>
            <a:round/>
            <a:headEnd type="triangle" w="med" len="med"/>
            <a:tailEnd type="triangle" w="med" len="med"/>
          </a:ln>
        </p:spPr>
      </p:cxnSp>
      <p:cxnSp>
        <p:nvCxnSpPr>
          <p:cNvPr id="37904" name="AutoShape 15"/>
          <p:cNvCxnSpPr>
            <a:cxnSpLocks noChangeShapeType="1"/>
            <a:stCxn id="37894" idx="0"/>
            <a:endCxn id="37898" idx="2"/>
          </p:cNvCxnSpPr>
          <p:nvPr/>
        </p:nvCxnSpPr>
        <p:spPr bwMode="auto">
          <a:xfrm rot="5400000" flipH="1" flipV="1">
            <a:off x="4133851" y="2190750"/>
            <a:ext cx="571500" cy="3175"/>
          </a:xfrm>
          <a:prstGeom prst="straightConnector1">
            <a:avLst/>
          </a:prstGeom>
          <a:noFill/>
          <a:ln w="9525">
            <a:solidFill>
              <a:schemeClr val="tx1"/>
            </a:solidFill>
            <a:round/>
            <a:headEnd type="triangle" w="med" len="med"/>
            <a:tailEnd/>
          </a:ln>
        </p:spPr>
      </p:cxnSp>
      <p:cxnSp>
        <p:nvCxnSpPr>
          <p:cNvPr id="37905" name="AutoShape 16"/>
          <p:cNvCxnSpPr>
            <a:cxnSpLocks noChangeShapeType="1"/>
            <a:stCxn id="37894" idx="3"/>
            <a:endCxn id="37895" idx="1"/>
          </p:cNvCxnSpPr>
          <p:nvPr/>
        </p:nvCxnSpPr>
        <p:spPr bwMode="auto">
          <a:xfrm>
            <a:off x="4991100" y="2819400"/>
            <a:ext cx="952500" cy="1588"/>
          </a:xfrm>
          <a:prstGeom prst="straightConnector1">
            <a:avLst/>
          </a:prstGeom>
          <a:noFill/>
          <a:ln w="9525">
            <a:solidFill>
              <a:schemeClr val="tx1"/>
            </a:solidFill>
            <a:round/>
            <a:headEnd/>
            <a:tailEnd type="triangle" w="med" len="med"/>
          </a:ln>
        </p:spPr>
      </p:cxnSp>
      <p:cxnSp>
        <p:nvCxnSpPr>
          <p:cNvPr id="37906" name="AutoShape 17"/>
          <p:cNvCxnSpPr>
            <a:cxnSpLocks noChangeShapeType="1"/>
            <a:stCxn id="37895" idx="2"/>
            <a:endCxn id="37896" idx="3"/>
          </p:cNvCxnSpPr>
          <p:nvPr/>
        </p:nvCxnSpPr>
        <p:spPr bwMode="auto">
          <a:xfrm rot="5400000">
            <a:off x="6004718" y="2567782"/>
            <a:ext cx="220663" cy="2247900"/>
          </a:xfrm>
          <a:prstGeom prst="bentConnector2">
            <a:avLst/>
          </a:prstGeom>
          <a:noFill/>
          <a:ln w="9525">
            <a:solidFill>
              <a:schemeClr val="tx1"/>
            </a:solidFill>
            <a:miter lim="800000"/>
            <a:headEnd/>
            <a:tailEnd type="triangle" w="med" len="med"/>
          </a:ln>
        </p:spPr>
      </p:cxnSp>
      <p:cxnSp>
        <p:nvCxnSpPr>
          <p:cNvPr id="37907" name="AutoShape 18"/>
          <p:cNvCxnSpPr>
            <a:cxnSpLocks noChangeShapeType="1"/>
            <a:stCxn id="37896" idx="1"/>
            <a:endCxn id="37892" idx="2"/>
          </p:cNvCxnSpPr>
          <p:nvPr/>
        </p:nvCxnSpPr>
        <p:spPr bwMode="auto">
          <a:xfrm rot="10800000">
            <a:off x="1600200" y="3162300"/>
            <a:ext cx="2247900" cy="639763"/>
          </a:xfrm>
          <a:prstGeom prst="bentConnector2">
            <a:avLst/>
          </a:prstGeom>
          <a:noFill/>
          <a:ln w="9525">
            <a:solidFill>
              <a:schemeClr val="tx1"/>
            </a:solidFill>
            <a:miter lim="800000"/>
            <a:headEnd/>
            <a:tailEnd type="triangle" w="med" len="med"/>
          </a:ln>
        </p:spPr>
      </p:cxnSp>
      <p:cxnSp>
        <p:nvCxnSpPr>
          <p:cNvPr id="37908" name="AutoShape 19"/>
          <p:cNvCxnSpPr>
            <a:cxnSpLocks noChangeShapeType="1"/>
            <a:stCxn id="37901" idx="2"/>
            <a:endCxn id="37893" idx="3"/>
          </p:cNvCxnSpPr>
          <p:nvPr/>
        </p:nvCxnSpPr>
        <p:spPr bwMode="auto">
          <a:xfrm rot="10800000">
            <a:off x="4991100" y="4830763"/>
            <a:ext cx="1676400" cy="1587"/>
          </a:xfrm>
          <a:prstGeom prst="straightConnector1">
            <a:avLst/>
          </a:prstGeom>
          <a:noFill/>
          <a:ln w="9525">
            <a:solidFill>
              <a:schemeClr val="tx1"/>
            </a:solidFill>
            <a:round/>
            <a:headEnd/>
            <a:tailEnd type="triangle" w="med" len="med"/>
          </a:ln>
        </p:spPr>
      </p:cxnSp>
      <p:cxnSp>
        <p:nvCxnSpPr>
          <p:cNvPr id="37909" name="AutoShape 20"/>
          <p:cNvCxnSpPr>
            <a:cxnSpLocks noChangeShapeType="1"/>
            <a:stCxn id="37893" idx="1"/>
            <a:endCxn id="37892" idx="2"/>
          </p:cNvCxnSpPr>
          <p:nvPr/>
        </p:nvCxnSpPr>
        <p:spPr bwMode="auto">
          <a:xfrm rot="10800000">
            <a:off x="1600200" y="3162300"/>
            <a:ext cx="2247900" cy="1668463"/>
          </a:xfrm>
          <a:prstGeom prst="bentConnector2">
            <a:avLst/>
          </a:prstGeom>
          <a:noFill/>
          <a:ln w="9525">
            <a:solidFill>
              <a:schemeClr val="tx1"/>
            </a:solidFill>
            <a:miter lim="800000"/>
            <a:headEnd/>
            <a:tailEnd type="triangle" w="med" len="med"/>
          </a:ln>
        </p:spPr>
      </p:cxnSp>
      <p:cxnSp>
        <p:nvCxnSpPr>
          <p:cNvPr id="37910" name="AutoShape 21"/>
          <p:cNvCxnSpPr>
            <a:cxnSpLocks noChangeShapeType="1"/>
            <a:stCxn id="37899" idx="1"/>
            <a:endCxn id="37892" idx="2"/>
          </p:cNvCxnSpPr>
          <p:nvPr/>
        </p:nvCxnSpPr>
        <p:spPr bwMode="auto">
          <a:xfrm rot="10800000">
            <a:off x="1600200" y="3162300"/>
            <a:ext cx="2247900" cy="2659063"/>
          </a:xfrm>
          <a:prstGeom prst="bentConnector2">
            <a:avLst/>
          </a:prstGeom>
          <a:noFill/>
          <a:ln w="9525">
            <a:solidFill>
              <a:schemeClr val="tx1"/>
            </a:solidFill>
            <a:miter lim="800000"/>
            <a:headEnd/>
            <a:tailEnd type="triangle" w="med" len="med"/>
          </a:ln>
        </p:spPr>
      </p:cxnSp>
      <p:cxnSp>
        <p:nvCxnSpPr>
          <p:cNvPr id="37911" name="AutoShape 23"/>
          <p:cNvCxnSpPr>
            <a:cxnSpLocks noChangeShapeType="1"/>
            <a:stCxn id="37897" idx="2"/>
            <a:endCxn id="37892" idx="0"/>
          </p:cNvCxnSpPr>
          <p:nvPr/>
        </p:nvCxnSpPr>
        <p:spPr bwMode="auto">
          <a:xfrm rot="5400000">
            <a:off x="1276351" y="2152650"/>
            <a:ext cx="647700" cy="3175"/>
          </a:xfrm>
          <a:prstGeom prst="straightConnector1">
            <a:avLst/>
          </a:prstGeom>
          <a:noFill/>
          <a:ln w="9525">
            <a:solidFill>
              <a:schemeClr val="tx1"/>
            </a:solidFill>
            <a:round/>
            <a:headEnd/>
            <a:tailEnd type="triangle" w="med" len="med"/>
          </a:ln>
        </p:spPr>
      </p:cxnSp>
      <p:cxnSp>
        <p:nvCxnSpPr>
          <p:cNvPr id="37912" name="AutoShape 24"/>
          <p:cNvCxnSpPr>
            <a:cxnSpLocks noChangeShapeType="1"/>
            <a:stCxn id="37898" idx="1"/>
            <a:endCxn id="37897" idx="3"/>
          </p:cNvCxnSpPr>
          <p:nvPr/>
        </p:nvCxnSpPr>
        <p:spPr bwMode="auto">
          <a:xfrm rot="10800000">
            <a:off x="2895600" y="1485900"/>
            <a:ext cx="457200" cy="1588"/>
          </a:xfrm>
          <a:prstGeom prst="straightConnector1">
            <a:avLst/>
          </a:prstGeom>
          <a:noFill/>
          <a:ln w="9525">
            <a:solidFill>
              <a:schemeClr val="tx1"/>
            </a:solidFill>
            <a:round/>
            <a:headEnd/>
            <a:tailEnd type="triangle" w="med" len="med"/>
          </a:ln>
        </p:spPr>
      </p:cxnSp>
      <p:cxnSp>
        <p:nvCxnSpPr>
          <p:cNvPr id="37913" name="AutoShape 25"/>
          <p:cNvCxnSpPr>
            <a:cxnSpLocks noChangeShapeType="1"/>
            <a:stCxn id="37896" idx="2"/>
            <a:endCxn id="37893" idx="0"/>
          </p:cNvCxnSpPr>
          <p:nvPr/>
        </p:nvCxnSpPr>
        <p:spPr bwMode="auto">
          <a:xfrm rot="5400000">
            <a:off x="4248151" y="4316412"/>
            <a:ext cx="342900" cy="3175"/>
          </a:xfrm>
          <a:prstGeom prst="straightConnector1">
            <a:avLst/>
          </a:prstGeom>
          <a:noFill/>
          <a:ln w="9525">
            <a:solidFill>
              <a:schemeClr val="tx1"/>
            </a:solidFill>
            <a:round/>
            <a:headEnd/>
            <a:tailEnd type="triangle" w="med" len="med"/>
          </a:ln>
        </p:spPr>
      </p:cxnSp>
      <p:cxnSp>
        <p:nvCxnSpPr>
          <p:cNvPr id="37914" name="AutoShape 26"/>
          <p:cNvCxnSpPr>
            <a:cxnSpLocks noChangeShapeType="1"/>
            <a:stCxn id="37893" idx="2"/>
            <a:endCxn id="37899" idx="0"/>
          </p:cNvCxnSpPr>
          <p:nvPr/>
        </p:nvCxnSpPr>
        <p:spPr bwMode="auto">
          <a:xfrm rot="5400000">
            <a:off x="4267201" y="5326062"/>
            <a:ext cx="304800" cy="3175"/>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ounded Rectangle 18"/>
          <p:cNvSpPr/>
          <p:nvPr/>
        </p:nvSpPr>
        <p:spPr>
          <a:xfrm>
            <a:off x="304800" y="1676400"/>
            <a:ext cx="8534400" cy="472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solidFill>
                <a:schemeClr val="tx1"/>
              </a:solidFill>
            </a:endParaRPr>
          </a:p>
          <a:p>
            <a:pPr algn="ctr">
              <a:defRPr/>
            </a:pPr>
            <a:endParaRPr lang="en-US" sz="3200" b="1" dirty="0">
              <a:solidFill>
                <a:schemeClr val="tx1"/>
              </a:solidFill>
            </a:endParaRPr>
          </a:p>
          <a:p>
            <a:pPr algn="ctr">
              <a:defRPr/>
            </a:pPr>
            <a:endParaRPr lang="en-US" sz="3200" b="1" dirty="0">
              <a:solidFill>
                <a:schemeClr val="tx1"/>
              </a:solidFill>
            </a:endParaRPr>
          </a:p>
          <a:p>
            <a:pPr algn="ctr">
              <a:defRPr/>
            </a:pPr>
            <a:endParaRPr lang="en-US" sz="3200" b="1" dirty="0">
              <a:solidFill>
                <a:schemeClr val="tx1"/>
              </a:solidFill>
            </a:endParaRPr>
          </a:p>
          <a:p>
            <a:pPr algn="ctr">
              <a:defRPr/>
            </a:pPr>
            <a:endParaRPr lang="en-US" sz="3200" b="1" dirty="0">
              <a:solidFill>
                <a:schemeClr val="tx1"/>
              </a:solidFill>
            </a:endParaRPr>
          </a:p>
          <a:p>
            <a:pPr algn="ctr">
              <a:defRPr/>
            </a:pPr>
            <a:endParaRPr lang="en-US" sz="3200" b="1" dirty="0">
              <a:solidFill>
                <a:schemeClr val="tx1"/>
              </a:solidFill>
            </a:endParaRPr>
          </a:p>
          <a:p>
            <a:pPr algn="ctr">
              <a:defRPr/>
            </a:pPr>
            <a:endParaRPr lang="en-US" sz="3200" b="1" dirty="0">
              <a:solidFill>
                <a:schemeClr val="tx1"/>
              </a:solidFill>
            </a:endParaRPr>
          </a:p>
          <a:p>
            <a:pPr algn="ctr">
              <a:defRPr/>
            </a:pPr>
            <a:r>
              <a:rPr lang="en-US" sz="3200" b="1" dirty="0">
                <a:solidFill>
                  <a:schemeClr val="tx1"/>
                </a:solidFill>
              </a:rPr>
              <a:t>The Environment </a:t>
            </a:r>
          </a:p>
          <a:p>
            <a:pPr algn="ctr">
              <a:defRPr/>
            </a:pPr>
            <a:r>
              <a:rPr lang="en-US" sz="3200" b="1" dirty="0">
                <a:solidFill>
                  <a:schemeClr val="tx1"/>
                </a:solidFill>
              </a:rPr>
              <a:t>The Operational and Temporal Contexts</a:t>
            </a:r>
          </a:p>
        </p:txBody>
      </p:sp>
      <p:sp>
        <p:nvSpPr>
          <p:cNvPr id="14" name="Oval 13"/>
          <p:cNvSpPr/>
          <p:nvPr/>
        </p:nvSpPr>
        <p:spPr>
          <a:xfrm>
            <a:off x="533400" y="1981200"/>
            <a:ext cx="2667000" cy="312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FF00"/>
                </a:solidFill>
                <a:effectLst>
                  <a:outerShdw blurRad="50800" dist="38100" dir="2700000">
                    <a:srgbClr val="000000">
                      <a:alpha val="94000"/>
                    </a:srgbClr>
                  </a:outerShdw>
                </a:effectLst>
              </a:rPr>
              <a:t>The</a:t>
            </a:r>
          </a:p>
          <a:p>
            <a:pPr algn="ctr">
              <a:defRPr/>
            </a:pPr>
            <a:r>
              <a:rPr lang="en-US" sz="3200" b="1" dirty="0">
                <a:solidFill>
                  <a:srgbClr val="FFFF00"/>
                </a:solidFill>
                <a:effectLst>
                  <a:outerShdw blurRad="50800" dist="38100" dir="2700000">
                    <a:srgbClr val="000000">
                      <a:alpha val="94000"/>
                    </a:srgbClr>
                  </a:outerShdw>
                </a:effectLst>
              </a:rPr>
              <a:t>Users</a:t>
            </a:r>
          </a:p>
        </p:txBody>
      </p:sp>
      <p:sp>
        <p:nvSpPr>
          <p:cNvPr id="15" name="Oval 14"/>
          <p:cNvSpPr/>
          <p:nvPr/>
        </p:nvSpPr>
        <p:spPr>
          <a:xfrm>
            <a:off x="6019800" y="1981200"/>
            <a:ext cx="2667000" cy="312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FF00"/>
                </a:solidFill>
                <a:effectLst>
                  <a:outerShdw blurRad="50800" dist="38100" dir="2700000">
                    <a:srgbClr val="000000"/>
                  </a:outerShdw>
                </a:effectLst>
              </a:rPr>
              <a:t>The</a:t>
            </a:r>
          </a:p>
          <a:p>
            <a:pPr algn="ctr">
              <a:defRPr/>
            </a:pPr>
            <a:r>
              <a:rPr lang="en-US" sz="3200" b="1" dirty="0">
                <a:solidFill>
                  <a:srgbClr val="FFFF00"/>
                </a:solidFill>
                <a:effectLst>
                  <a:outerShdw blurRad="50800" dist="38100" dir="2700000">
                    <a:srgbClr val="000000"/>
                  </a:outerShdw>
                </a:effectLst>
              </a:rPr>
              <a:t>Systems</a:t>
            </a:r>
          </a:p>
        </p:txBody>
      </p:sp>
      <p:sp>
        <p:nvSpPr>
          <p:cNvPr id="16" name="Left-Right Arrow 15"/>
          <p:cNvSpPr/>
          <p:nvPr/>
        </p:nvSpPr>
        <p:spPr>
          <a:xfrm>
            <a:off x="3429000" y="2209800"/>
            <a:ext cx="2319338" cy="7620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Physical</a:t>
            </a:r>
          </a:p>
        </p:txBody>
      </p:sp>
      <p:sp>
        <p:nvSpPr>
          <p:cNvPr id="17" name="Left-Right Arrow 16"/>
          <p:cNvSpPr/>
          <p:nvPr/>
        </p:nvSpPr>
        <p:spPr>
          <a:xfrm>
            <a:off x="3429000" y="3200400"/>
            <a:ext cx="2319338" cy="7620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Cognitive</a:t>
            </a:r>
          </a:p>
        </p:txBody>
      </p:sp>
      <p:sp>
        <p:nvSpPr>
          <p:cNvPr id="18" name="Left-Right Arrow 17"/>
          <p:cNvSpPr/>
          <p:nvPr/>
        </p:nvSpPr>
        <p:spPr>
          <a:xfrm>
            <a:off x="3429000" y="4191000"/>
            <a:ext cx="2319338" cy="7620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Emotional</a:t>
            </a:r>
          </a:p>
        </p:txBody>
      </p:sp>
      <p:sp>
        <p:nvSpPr>
          <p:cNvPr id="38920" name="Title 19"/>
          <p:cNvSpPr>
            <a:spLocks noGrp="1"/>
          </p:cNvSpPr>
          <p:nvPr>
            <p:ph type="title"/>
          </p:nvPr>
        </p:nvSpPr>
        <p:spPr>
          <a:xfrm>
            <a:off x="914400" y="152400"/>
            <a:ext cx="7772400" cy="1143000"/>
          </a:xfrm>
        </p:spPr>
        <p:txBody>
          <a:bodyPr/>
          <a:lstStyle/>
          <a:p>
            <a:pPr algn="ctr"/>
            <a:r>
              <a:rPr lang="en-US" sz="3200" b="1" smtClean="0"/>
              <a:t>Interfaces, Interdependencies Interactions, Interferences and Integration</a:t>
            </a:r>
          </a:p>
        </p:txBody>
      </p:sp>
      <p:sp>
        <p:nvSpPr>
          <p:cNvPr id="38921" name="Slide Number Placeholder 8"/>
          <p:cNvSpPr>
            <a:spLocks noGrp="1"/>
          </p:cNvSpPr>
          <p:nvPr>
            <p:ph type="sldNum" sz="quarter" idx="12"/>
          </p:nvPr>
        </p:nvSpPr>
        <p:spPr bwMode="auto">
          <a:ln>
            <a:round/>
            <a:headEnd/>
            <a:tailEnd/>
          </a:ln>
        </p:spPr>
        <p:txBody>
          <a:bodyPr/>
          <a:lstStyle/>
          <a:p>
            <a:fld id="{C5D0C947-5E6B-4945-9E6A-E249B33C74F2}" type="slidenum">
              <a:rPr lang="en-US" smtClean="0"/>
              <a:pPr/>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Human – Machine System</a:t>
            </a:r>
          </a:p>
        </p:txBody>
      </p:sp>
      <p:sp>
        <p:nvSpPr>
          <p:cNvPr id="39939" name="Slide Number Placeholder 3"/>
          <p:cNvSpPr>
            <a:spLocks noGrp="1"/>
          </p:cNvSpPr>
          <p:nvPr>
            <p:ph type="sldNum" sz="quarter" idx="12"/>
          </p:nvPr>
        </p:nvSpPr>
        <p:spPr bwMode="auto">
          <a:ln>
            <a:round/>
            <a:headEnd/>
            <a:tailEnd/>
          </a:ln>
        </p:spPr>
        <p:txBody>
          <a:bodyPr/>
          <a:lstStyle/>
          <a:p>
            <a:fld id="{4361D216-7D91-4E5D-96AB-C60A28B5F91A}" type="slidenum">
              <a:rPr lang="en-US" smtClean="0"/>
              <a:pPr/>
              <a:t>37</a:t>
            </a:fld>
            <a:endParaRPr lang="en-US" smtClean="0"/>
          </a:p>
        </p:txBody>
      </p:sp>
      <p:sp>
        <p:nvSpPr>
          <p:cNvPr id="5" name="Rectangle 4"/>
          <p:cNvSpPr/>
          <p:nvPr/>
        </p:nvSpPr>
        <p:spPr>
          <a:xfrm>
            <a:off x="2590800" y="2857500"/>
            <a:ext cx="1676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Input</a:t>
            </a:r>
          </a:p>
          <a:p>
            <a:pPr algn="ctr">
              <a:defRPr/>
            </a:pPr>
            <a:r>
              <a:rPr lang="en-US" sz="2400" b="1" dirty="0">
                <a:solidFill>
                  <a:schemeClr val="tx1"/>
                </a:solidFill>
              </a:rPr>
              <a:t>Controls</a:t>
            </a:r>
          </a:p>
        </p:txBody>
      </p:sp>
      <p:sp>
        <p:nvSpPr>
          <p:cNvPr id="6" name="Rectangle 5"/>
          <p:cNvSpPr/>
          <p:nvPr/>
        </p:nvSpPr>
        <p:spPr>
          <a:xfrm>
            <a:off x="5029200" y="2857500"/>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effectLst>
                  <a:outerShdw blurRad="50800" dist="38100" dir="2700000">
                    <a:srgbClr val="000000"/>
                  </a:outerShdw>
                </a:effectLst>
              </a:rPr>
              <a:t>System</a:t>
            </a:r>
          </a:p>
        </p:txBody>
      </p:sp>
      <p:sp>
        <p:nvSpPr>
          <p:cNvPr id="10" name="Rectangle 9"/>
          <p:cNvSpPr/>
          <p:nvPr/>
        </p:nvSpPr>
        <p:spPr>
          <a:xfrm>
            <a:off x="533400" y="1524000"/>
            <a:ext cx="1676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Prediction</a:t>
            </a:r>
          </a:p>
        </p:txBody>
      </p:sp>
      <p:sp>
        <p:nvSpPr>
          <p:cNvPr id="11" name="Rectangle 10"/>
          <p:cNvSpPr/>
          <p:nvPr/>
        </p:nvSpPr>
        <p:spPr>
          <a:xfrm>
            <a:off x="533400" y="2857500"/>
            <a:ext cx="1676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Cognition</a:t>
            </a:r>
          </a:p>
        </p:txBody>
      </p:sp>
      <p:sp>
        <p:nvSpPr>
          <p:cNvPr id="12" name="Rectangle 11"/>
          <p:cNvSpPr/>
          <p:nvPr/>
        </p:nvSpPr>
        <p:spPr>
          <a:xfrm>
            <a:off x="533400" y="4267200"/>
            <a:ext cx="1676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Senses</a:t>
            </a:r>
          </a:p>
        </p:txBody>
      </p:sp>
      <p:sp>
        <p:nvSpPr>
          <p:cNvPr id="13" name="Rectangle 12"/>
          <p:cNvSpPr/>
          <p:nvPr/>
        </p:nvSpPr>
        <p:spPr>
          <a:xfrm>
            <a:off x="5029200" y="1524000"/>
            <a:ext cx="1676400" cy="838200"/>
          </a:xfrm>
          <a:prstGeom prst="rect">
            <a:avLst/>
          </a:prstGeom>
          <a:solidFill>
            <a:srgbClr val="F3AB9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External Factors</a:t>
            </a:r>
          </a:p>
        </p:txBody>
      </p:sp>
      <p:sp>
        <p:nvSpPr>
          <p:cNvPr id="14" name="Rectangle 13"/>
          <p:cNvSpPr/>
          <p:nvPr/>
        </p:nvSpPr>
        <p:spPr>
          <a:xfrm>
            <a:off x="7124700" y="5029200"/>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effectLst>
                  <a:outerShdw blurRad="50800" dist="38100" dir="2700000">
                    <a:srgbClr val="000000">
                      <a:alpha val="98000"/>
                    </a:srgbClr>
                  </a:outerShdw>
                </a:effectLst>
              </a:rPr>
              <a:t>Displays</a:t>
            </a:r>
          </a:p>
        </p:txBody>
      </p:sp>
      <p:sp>
        <p:nvSpPr>
          <p:cNvPr id="15" name="Rectangle 14"/>
          <p:cNvSpPr/>
          <p:nvPr/>
        </p:nvSpPr>
        <p:spPr>
          <a:xfrm>
            <a:off x="7086600" y="2590800"/>
            <a:ext cx="1752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alpha val="92000"/>
                    </a:srgbClr>
                  </a:outerShdw>
                </a:effectLst>
              </a:rPr>
              <a:t>Output:</a:t>
            </a:r>
          </a:p>
          <a:p>
            <a:pPr algn="ctr">
              <a:defRPr/>
            </a:pPr>
            <a:r>
              <a:rPr lang="en-US" sz="2000" b="1" dirty="0">
                <a:solidFill>
                  <a:srgbClr val="FFFF00"/>
                </a:solidFill>
                <a:effectLst>
                  <a:outerShdw blurRad="50800" dist="38100" dir="2700000">
                    <a:srgbClr val="000000">
                      <a:alpha val="92000"/>
                    </a:srgbClr>
                  </a:outerShdw>
                </a:effectLst>
              </a:rPr>
              <a:t>Time, Error and Consequences</a:t>
            </a:r>
          </a:p>
        </p:txBody>
      </p:sp>
      <p:cxnSp>
        <p:nvCxnSpPr>
          <p:cNvPr id="17" name="Straight Arrow Connector 16"/>
          <p:cNvCxnSpPr>
            <a:stCxn id="11" idx="3"/>
            <a:endCxn id="5" idx="1"/>
          </p:cNvCxnSpPr>
          <p:nvPr/>
        </p:nvCxnSpPr>
        <p:spPr>
          <a:xfrm>
            <a:off x="2209800" y="32766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1"/>
            <a:endCxn id="10" idx="3"/>
          </p:cNvCxnSpPr>
          <p:nvPr/>
        </p:nvCxnSpPr>
        <p:spPr>
          <a:xfrm rot="10800000">
            <a:off x="2209800" y="1943100"/>
            <a:ext cx="2819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0"/>
            <a:endCxn id="11" idx="2"/>
          </p:cNvCxnSpPr>
          <p:nvPr/>
        </p:nvCxnSpPr>
        <p:spPr>
          <a:xfrm rot="5400000" flipH="1" flipV="1">
            <a:off x="1085851" y="3981450"/>
            <a:ext cx="5715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15" idx="1"/>
          </p:cNvCxnSpPr>
          <p:nvPr/>
        </p:nvCxnSpPr>
        <p:spPr>
          <a:xfrm>
            <a:off x="6705600" y="32766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3"/>
            <a:endCxn id="6" idx="1"/>
          </p:cNvCxnSpPr>
          <p:nvPr/>
        </p:nvCxnSpPr>
        <p:spPr>
          <a:xfrm>
            <a:off x="4267200" y="32766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0" idx="2"/>
            <a:endCxn id="11" idx="0"/>
          </p:cNvCxnSpPr>
          <p:nvPr/>
        </p:nvCxnSpPr>
        <p:spPr>
          <a:xfrm rot="5400000">
            <a:off x="1123951" y="2609850"/>
            <a:ext cx="4953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2"/>
            <a:endCxn id="6" idx="0"/>
          </p:cNvCxnSpPr>
          <p:nvPr/>
        </p:nvCxnSpPr>
        <p:spPr>
          <a:xfrm rot="5400000">
            <a:off x="5619751" y="2609850"/>
            <a:ext cx="4953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5" idx="2"/>
            <a:endCxn id="14" idx="0"/>
          </p:cNvCxnSpPr>
          <p:nvPr/>
        </p:nvCxnSpPr>
        <p:spPr>
          <a:xfrm rot="5400000">
            <a:off x="7429501" y="4495800"/>
            <a:ext cx="1066800" cy="3175"/>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80" name="Shape 79"/>
          <p:cNvCxnSpPr/>
          <p:nvPr/>
        </p:nvCxnSpPr>
        <p:spPr>
          <a:xfrm rot="10800000">
            <a:off x="1371600" y="5105400"/>
            <a:ext cx="5753100" cy="342900"/>
          </a:xfrm>
          <a:prstGeom prst="bentConnector2">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81" name="Shape 80"/>
          <p:cNvCxnSpPr>
            <a:stCxn id="15" idx="2"/>
            <a:endCxn id="12" idx="3"/>
          </p:cNvCxnSpPr>
          <p:nvPr/>
        </p:nvCxnSpPr>
        <p:spPr>
          <a:xfrm rot="5400000">
            <a:off x="4724400" y="1447800"/>
            <a:ext cx="723900" cy="57531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1" name="Shape 90"/>
          <p:cNvCxnSpPr>
            <a:stCxn id="6" idx="2"/>
            <a:endCxn id="12" idx="3"/>
          </p:cNvCxnSpPr>
          <p:nvPr/>
        </p:nvCxnSpPr>
        <p:spPr>
          <a:xfrm rot="5400000">
            <a:off x="3543300" y="2362200"/>
            <a:ext cx="990600" cy="36576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2362200" y="3810000"/>
            <a:ext cx="4572000"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39960" name="TextBox 95"/>
          <p:cNvSpPr txBox="1">
            <a:spLocks noChangeArrowheads="1"/>
          </p:cNvSpPr>
          <p:nvPr/>
        </p:nvSpPr>
        <p:spPr bwMode="auto">
          <a:xfrm>
            <a:off x="3124200" y="6096000"/>
            <a:ext cx="2971800" cy="584200"/>
          </a:xfrm>
          <a:prstGeom prst="rect">
            <a:avLst/>
          </a:prstGeom>
          <a:noFill/>
          <a:ln w="9525">
            <a:noFill/>
            <a:miter lim="800000"/>
            <a:headEnd/>
            <a:tailEnd/>
          </a:ln>
        </p:spPr>
        <p:txBody>
          <a:bodyPr>
            <a:spAutoFit/>
          </a:bodyPr>
          <a:lstStyle/>
          <a:p>
            <a:pPr algn="ctr"/>
            <a:r>
              <a:rPr lang="en-US" sz="3200" b="1"/>
              <a:t>Interfaces</a:t>
            </a:r>
          </a:p>
        </p:txBody>
      </p:sp>
      <p:sp>
        <p:nvSpPr>
          <p:cNvPr id="106" name="Rectangle 105"/>
          <p:cNvSpPr/>
          <p:nvPr/>
        </p:nvSpPr>
        <p:spPr>
          <a:xfrm>
            <a:off x="2667000" y="4686300"/>
            <a:ext cx="16764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Feedback</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85800" y="0"/>
            <a:ext cx="7772400" cy="1143000"/>
          </a:xfrm>
        </p:spPr>
        <p:txBody>
          <a:bodyPr/>
          <a:lstStyle/>
          <a:p>
            <a:pPr algn="ctr"/>
            <a:r>
              <a:rPr lang="en-US" sz="2600" b="1" smtClean="0"/>
              <a:t>We add Displays and Controls (Physical Interfaces) to help us with the Control Task</a:t>
            </a:r>
            <a:endParaRPr lang="en-US" sz="2600" smtClean="0"/>
          </a:p>
        </p:txBody>
      </p:sp>
      <p:sp>
        <p:nvSpPr>
          <p:cNvPr id="40963" name="Slide Number Placeholder 2"/>
          <p:cNvSpPr>
            <a:spLocks noGrp="1"/>
          </p:cNvSpPr>
          <p:nvPr>
            <p:ph type="sldNum" sz="quarter" idx="12"/>
          </p:nvPr>
        </p:nvSpPr>
        <p:spPr bwMode="auto">
          <a:ln>
            <a:round/>
            <a:headEnd/>
            <a:tailEnd/>
          </a:ln>
        </p:spPr>
        <p:txBody>
          <a:bodyPr/>
          <a:lstStyle/>
          <a:p>
            <a:fld id="{5EDD0B2F-AE49-4EB4-A309-02E069EAB7B4}" type="slidenum">
              <a:rPr lang="en-US" smtClean="0"/>
              <a:pPr/>
              <a:t>38</a:t>
            </a:fld>
            <a:endParaRPr lang="en-US" smtClean="0"/>
          </a:p>
        </p:txBody>
      </p:sp>
      <p:pic>
        <p:nvPicPr>
          <p:cNvPr id="40964" name="Picture 8" descr="http://a332.g.akamai.net/f/332/936/12h/www.edmunds.com/media/ownership/parts/tech.in.instrument.panel/08.my.tribeca.int.2.500.jpg"/>
          <p:cNvPicPr>
            <a:picLocks noChangeAspect="1" noChangeArrowheads="1"/>
          </p:cNvPicPr>
          <p:nvPr/>
        </p:nvPicPr>
        <p:blipFill>
          <a:blip r:embed="rId3" cstate="print"/>
          <a:srcRect/>
          <a:stretch>
            <a:fillRect/>
          </a:stretch>
        </p:blipFill>
        <p:spPr bwMode="auto">
          <a:xfrm>
            <a:off x="990600" y="1600200"/>
            <a:ext cx="7315200"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C:\Documents and Settings\Brian Peacock\Desktop\Current\Ergonomics Pictures\100NIKON\DSCN1267.JPG"/>
          <p:cNvPicPr>
            <a:picLocks noChangeAspect="1" noChangeArrowheads="1"/>
          </p:cNvPicPr>
          <p:nvPr/>
        </p:nvPicPr>
        <p:blipFill>
          <a:blip r:embed="rId3" cstate="print"/>
          <a:srcRect/>
          <a:stretch>
            <a:fillRect/>
          </a:stretch>
        </p:blipFill>
        <p:spPr bwMode="auto">
          <a:xfrm>
            <a:off x="5486400" y="1162050"/>
            <a:ext cx="3276600" cy="2455863"/>
          </a:xfrm>
          <a:prstGeom prst="rect">
            <a:avLst/>
          </a:prstGeom>
          <a:noFill/>
          <a:ln w="9525">
            <a:noFill/>
            <a:miter lim="800000"/>
            <a:headEnd/>
            <a:tailEnd/>
          </a:ln>
          <a:effectLst>
            <a:outerShdw algn="tl" rotWithShape="0">
              <a:srgbClr val="808080">
                <a:alpha val="70000"/>
              </a:srgbClr>
            </a:outerShdw>
          </a:effectLst>
        </p:spPr>
      </p:pic>
      <p:pic>
        <p:nvPicPr>
          <p:cNvPr id="41987" name="Picture 2" descr="C:\Documents and Settings\Brian Peacock\Local Settings\Temporary Internet Files\Content.IE5\SPM5HM4M\MC900340308[1].wmf"/>
          <p:cNvPicPr>
            <a:picLocks noChangeAspect="1" noChangeArrowheads="1"/>
          </p:cNvPicPr>
          <p:nvPr/>
        </p:nvPicPr>
        <p:blipFill>
          <a:blip r:embed="rId4" cstate="print"/>
          <a:srcRect/>
          <a:stretch>
            <a:fillRect/>
          </a:stretch>
        </p:blipFill>
        <p:spPr bwMode="auto">
          <a:xfrm>
            <a:off x="1371600" y="1350963"/>
            <a:ext cx="1090613" cy="1849437"/>
          </a:xfrm>
          <a:prstGeom prst="rect">
            <a:avLst/>
          </a:prstGeom>
          <a:noFill/>
          <a:ln w="9525">
            <a:noFill/>
            <a:miter lim="800000"/>
            <a:headEnd/>
            <a:tailEnd/>
          </a:ln>
        </p:spPr>
      </p:pic>
      <p:pic>
        <p:nvPicPr>
          <p:cNvPr id="41988" name="Picture 4" descr="http://epub1.rockwellautomation.com/images/web-proof-large/GL/40041.jpg"/>
          <p:cNvPicPr>
            <a:picLocks noChangeAspect="1" noChangeArrowheads="1"/>
          </p:cNvPicPr>
          <p:nvPr/>
        </p:nvPicPr>
        <p:blipFill>
          <a:blip r:embed="rId5" cstate="print"/>
          <a:srcRect/>
          <a:stretch>
            <a:fillRect/>
          </a:stretch>
        </p:blipFill>
        <p:spPr bwMode="auto">
          <a:xfrm>
            <a:off x="3733800" y="1676400"/>
            <a:ext cx="1254125" cy="2778125"/>
          </a:xfrm>
          <a:prstGeom prst="rect">
            <a:avLst/>
          </a:prstGeom>
          <a:noFill/>
          <a:ln w="9525">
            <a:noFill/>
            <a:miter lim="800000"/>
            <a:headEnd/>
            <a:tailEnd/>
          </a:ln>
        </p:spPr>
      </p:pic>
      <p:pic>
        <p:nvPicPr>
          <p:cNvPr id="23557" name="Picture 2" descr="C:\Documents and Settings\Brian Peacock\Desktop\Current\Ergonomics Pictures\100NIKON\DSCN1246.JPG"/>
          <p:cNvPicPr>
            <a:picLocks noChangeAspect="1" noChangeArrowheads="1"/>
          </p:cNvPicPr>
          <p:nvPr/>
        </p:nvPicPr>
        <p:blipFill>
          <a:blip r:embed="rId6" cstate="print"/>
          <a:srcRect/>
          <a:stretch>
            <a:fillRect/>
          </a:stretch>
        </p:blipFill>
        <p:spPr bwMode="auto">
          <a:xfrm>
            <a:off x="5486400" y="3990975"/>
            <a:ext cx="3276600" cy="2457450"/>
          </a:xfrm>
          <a:prstGeom prst="rect">
            <a:avLst/>
          </a:prstGeom>
          <a:noFill/>
          <a:ln w="9525">
            <a:noFill/>
            <a:miter lim="800000"/>
            <a:headEnd/>
            <a:tailEnd/>
          </a:ln>
          <a:effectLst>
            <a:outerShdw algn="tl" rotWithShape="0">
              <a:srgbClr val="808080">
                <a:alpha val="70000"/>
              </a:srgbClr>
            </a:outerShdw>
          </a:effectLst>
        </p:spPr>
      </p:pic>
      <p:pic>
        <p:nvPicPr>
          <p:cNvPr id="23558" name="Picture 6" descr="http://i.ehow.com/images/a04/bd/4o/on-faucets-800X800.jpg"/>
          <p:cNvPicPr>
            <a:picLocks noChangeAspect="1" noChangeArrowheads="1"/>
          </p:cNvPicPr>
          <p:nvPr/>
        </p:nvPicPr>
        <p:blipFill>
          <a:blip r:embed="rId7" cstate="print"/>
          <a:srcRect/>
          <a:stretch>
            <a:fillRect/>
          </a:stretch>
        </p:blipFill>
        <p:spPr bwMode="auto">
          <a:xfrm>
            <a:off x="762000" y="3657600"/>
            <a:ext cx="2740025" cy="1819275"/>
          </a:xfrm>
          <a:prstGeom prst="rect">
            <a:avLst/>
          </a:prstGeom>
          <a:noFill/>
          <a:ln w="9525">
            <a:noFill/>
            <a:miter lim="800000"/>
            <a:headEnd/>
            <a:tailEnd/>
          </a:ln>
          <a:effectLst>
            <a:outerShdw algn="tl" rotWithShape="0">
              <a:srgbClr val="808080">
                <a:alpha val="70000"/>
              </a:srgbClr>
            </a:outerShdw>
          </a:effectLst>
        </p:spPr>
      </p:pic>
      <p:sp>
        <p:nvSpPr>
          <p:cNvPr id="41991" name="Title 1"/>
          <p:cNvSpPr>
            <a:spLocks noGrp="1"/>
          </p:cNvSpPr>
          <p:nvPr>
            <p:ph type="title"/>
          </p:nvPr>
        </p:nvSpPr>
        <p:spPr>
          <a:xfrm>
            <a:off x="609600" y="152400"/>
            <a:ext cx="8077200" cy="685800"/>
          </a:xfrm>
        </p:spPr>
        <p:txBody>
          <a:bodyPr/>
          <a:lstStyle/>
          <a:p>
            <a:r>
              <a:rPr lang="en-US" sz="2700" smtClean="0"/>
              <a:t>Expectancy – Prediction – Population Stereotypes</a:t>
            </a:r>
          </a:p>
        </p:txBody>
      </p:sp>
      <p:sp>
        <p:nvSpPr>
          <p:cNvPr id="41992" name="Slide Number Placeholder 9"/>
          <p:cNvSpPr>
            <a:spLocks noGrp="1"/>
          </p:cNvSpPr>
          <p:nvPr>
            <p:ph type="sldNum" sz="quarter" idx="12"/>
          </p:nvPr>
        </p:nvSpPr>
        <p:spPr bwMode="auto">
          <a:ln>
            <a:round/>
            <a:headEnd/>
            <a:tailEnd/>
          </a:ln>
        </p:spPr>
        <p:txBody>
          <a:bodyPr/>
          <a:lstStyle/>
          <a:p>
            <a:fld id="{F0EA35E4-9BEE-4399-9A9D-394BDC97A9DD}" type="slidenum">
              <a:rPr lang="en-US" smtClean="0"/>
              <a:pPr/>
              <a:t>39</a:t>
            </a:fld>
            <a:endParaRPr lang="en-US" smtClean="0"/>
          </a:p>
        </p:txBody>
      </p:sp>
      <p:cxnSp>
        <p:nvCxnSpPr>
          <p:cNvPr id="13" name="Straight Connector 12"/>
          <p:cNvCxnSpPr>
            <a:cxnSpLocks noChangeShapeType="1"/>
          </p:cNvCxnSpPr>
          <p:nvPr/>
        </p:nvCxnSpPr>
        <p:spPr bwMode="auto">
          <a:xfrm>
            <a:off x="609600" y="838200"/>
            <a:ext cx="80010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2"/>
          </p:nvPr>
        </p:nvSpPr>
        <p:spPr bwMode="auto">
          <a:xfrm>
            <a:off x="146050" y="6210300"/>
            <a:ext cx="561975" cy="457200"/>
          </a:xfrm>
          <a:solidFill>
            <a:srgbClr val="FFFF00"/>
          </a:solidFill>
          <a:ln>
            <a:round/>
            <a:headEnd/>
            <a:tailEnd/>
          </a:ln>
        </p:spPr>
        <p:txBody>
          <a:bodyPr/>
          <a:lstStyle/>
          <a:p>
            <a:fld id="{F97D6F6C-E22D-4438-81FE-FBBEBB41DC38}" type="slidenum">
              <a:rPr lang="en-US" sz="2800" b="1" smtClean="0"/>
              <a:pPr/>
              <a:t>4</a:t>
            </a:fld>
            <a:endParaRPr lang="en-US" sz="2800" b="1" smtClean="0"/>
          </a:p>
        </p:txBody>
      </p:sp>
      <p:graphicFrame>
        <p:nvGraphicFramePr>
          <p:cNvPr id="3" name="Diagram 2"/>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2" name="TextBox 6"/>
          <p:cNvSpPr txBox="1">
            <a:spLocks noChangeArrowheads="1"/>
          </p:cNvSpPr>
          <p:nvPr/>
        </p:nvSpPr>
        <p:spPr bwMode="auto">
          <a:xfrm>
            <a:off x="533400" y="2743200"/>
            <a:ext cx="2438400" cy="646113"/>
          </a:xfrm>
          <a:prstGeom prst="rect">
            <a:avLst/>
          </a:prstGeom>
          <a:solidFill>
            <a:srgbClr val="FFFF00"/>
          </a:solidFill>
          <a:ln w="9525">
            <a:noFill/>
            <a:miter lim="800000"/>
            <a:headEnd/>
            <a:tailEnd/>
          </a:ln>
        </p:spPr>
        <p:txBody>
          <a:bodyPr>
            <a:spAutoFit/>
          </a:bodyPr>
          <a:lstStyle/>
          <a:p>
            <a:pPr algn="ctr"/>
            <a:r>
              <a:rPr lang="en-US" sz="3600" b="1"/>
              <a:t>Humor</a:t>
            </a:r>
          </a:p>
        </p:txBody>
      </p:sp>
      <p:sp>
        <p:nvSpPr>
          <p:cNvPr id="12293" name="TextBox 7"/>
          <p:cNvSpPr txBox="1">
            <a:spLocks noChangeArrowheads="1"/>
          </p:cNvSpPr>
          <p:nvPr/>
        </p:nvSpPr>
        <p:spPr bwMode="auto">
          <a:xfrm>
            <a:off x="4572000" y="5257800"/>
            <a:ext cx="3733800" cy="646113"/>
          </a:xfrm>
          <a:prstGeom prst="rect">
            <a:avLst/>
          </a:prstGeom>
          <a:solidFill>
            <a:srgbClr val="FFFF00"/>
          </a:solidFill>
          <a:ln w="9525">
            <a:noFill/>
            <a:miter lim="800000"/>
            <a:headEnd/>
            <a:tailEnd/>
          </a:ln>
        </p:spPr>
        <p:txBody>
          <a:bodyPr>
            <a:spAutoFit/>
          </a:bodyPr>
          <a:lstStyle/>
          <a:p>
            <a:pPr algn="ctr"/>
            <a:r>
              <a:rPr lang="en-US" sz="3600" b="1"/>
              <a:t>Demonstrations</a:t>
            </a:r>
          </a:p>
        </p:txBody>
      </p:sp>
      <p:sp>
        <p:nvSpPr>
          <p:cNvPr id="12294" name="TextBox 8"/>
          <p:cNvSpPr txBox="1">
            <a:spLocks noChangeArrowheads="1"/>
          </p:cNvSpPr>
          <p:nvPr/>
        </p:nvSpPr>
        <p:spPr bwMode="auto">
          <a:xfrm>
            <a:off x="990600" y="3733800"/>
            <a:ext cx="2438400" cy="646113"/>
          </a:xfrm>
          <a:prstGeom prst="rect">
            <a:avLst/>
          </a:prstGeom>
          <a:solidFill>
            <a:srgbClr val="FFFF00"/>
          </a:solidFill>
          <a:ln w="9525">
            <a:noFill/>
            <a:miter lim="800000"/>
            <a:headEnd/>
            <a:tailEnd/>
          </a:ln>
        </p:spPr>
        <p:txBody>
          <a:bodyPr>
            <a:spAutoFit/>
          </a:bodyPr>
          <a:lstStyle/>
          <a:p>
            <a:pPr algn="ctr"/>
            <a:r>
              <a:rPr lang="en-US" sz="3600" b="1"/>
              <a:t>Diagrams</a:t>
            </a:r>
          </a:p>
        </p:txBody>
      </p:sp>
      <p:sp>
        <p:nvSpPr>
          <p:cNvPr id="12295" name="TextBox 9"/>
          <p:cNvSpPr txBox="1">
            <a:spLocks noChangeArrowheads="1"/>
          </p:cNvSpPr>
          <p:nvPr/>
        </p:nvSpPr>
        <p:spPr bwMode="auto">
          <a:xfrm>
            <a:off x="6096000" y="3581400"/>
            <a:ext cx="2438400" cy="646113"/>
          </a:xfrm>
          <a:prstGeom prst="rect">
            <a:avLst/>
          </a:prstGeom>
          <a:solidFill>
            <a:srgbClr val="FFFF00"/>
          </a:solidFill>
          <a:ln w="9525">
            <a:noFill/>
            <a:miter lim="800000"/>
            <a:headEnd/>
            <a:tailEnd/>
          </a:ln>
        </p:spPr>
        <p:txBody>
          <a:bodyPr>
            <a:spAutoFit/>
          </a:bodyPr>
          <a:lstStyle/>
          <a:p>
            <a:pPr algn="ctr"/>
            <a:r>
              <a:rPr lang="en-US" sz="3600" b="1"/>
              <a:t>Models</a:t>
            </a:r>
          </a:p>
        </p:txBody>
      </p:sp>
      <p:sp>
        <p:nvSpPr>
          <p:cNvPr id="12296" name="TextBox 10"/>
          <p:cNvSpPr txBox="1">
            <a:spLocks noChangeArrowheads="1"/>
          </p:cNvSpPr>
          <p:nvPr/>
        </p:nvSpPr>
        <p:spPr bwMode="auto">
          <a:xfrm>
            <a:off x="1219200" y="5029200"/>
            <a:ext cx="2438400" cy="646113"/>
          </a:xfrm>
          <a:prstGeom prst="rect">
            <a:avLst/>
          </a:prstGeom>
          <a:solidFill>
            <a:srgbClr val="FFFF00"/>
          </a:solidFill>
          <a:ln w="9525">
            <a:noFill/>
            <a:miter lim="800000"/>
            <a:headEnd/>
            <a:tailEnd/>
          </a:ln>
        </p:spPr>
        <p:txBody>
          <a:bodyPr>
            <a:spAutoFit/>
          </a:bodyPr>
          <a:lstStyle/>
          <a:p>
            <a:pPr algn="ctr"/>
            <a:r>
              <a:rPr lang="en-US" sz="3600" b="1"/>
              <a:t>Questions</a:t>
            </a:r>
          </a:p>
        </p:txBody>
      </p:sp>
      <p:sp>
        <p:nvSpPr>
          <p:cNvPr id="12297" name="TextBox 11"/>
          <p:cNvSpPr txBox="1">
            <a:spLocks noChangeArrowheads="1"/>
          </p:cNvSpPr>
          <p:nvPr/>
        </p:nvSpPr>
        <p:spPr bwMode="auto">
          <a:xfrm>
            <a:off x="3733800" y="4267200"/>
            <a:ext cx="2438400" cy="646113"/>
          </a:xfrm>
          <a:prstGeom prst="rect">
            <a:avLst/>
          </a:prstGeom>
          <a:solidFill>
            <a:srgbClr val="FFFF00"/>
          </a:solidFill>
          <a:ln w="9525">
            <a:noFill/>
            <a:miter lim="800000"/>
            <a:headEnd/>
            <a:tailEnd/>
          </a:ln>
        </p:spPr>
        <p:txBody>
          <a:bodyPr>
            <a:spAutoFit/>
          </a:bodyPr>
          <a:lstStyle/>
          <a:p>
            <a:pPr algn="ctr"/>
            <a:r>
              <a:rPr lang="en-US" sz="3600" b="1"/>
              <a:t>Pictures</a:t>
            </a:r>
          </a:p>
        </p:txBody>
      </p:sp>
      <p:sp>
        <p:nvSpPr>
          <p:cNvPr id="12298" name="TextBox 12"/>
          <p:cNvSpPr txBox="1">
            <a:spLocks noChangeArrowheads="1"/>
          </p:cNvSpPr>
          <p:nvPr/>
        </p:nvSpPr>
        <p:spPr bwMode="auto">
          <a:xfrm>
            <a:off x="5105400" y="1905000"/>
            <a:ext cx="3276600" cy="646113"/>
          </a:xfrm>
          <a:prstGeom prst="rect">
            <a:avLst/>
          </a:prstGeom>
          <a:solidFill>
            <a:srgbClr val="FFFF00"/>
          </a:solidFill>
          <a:ln w="9525">
            <a:noFill/>
            <a:miter lim="800000"/>
            <a:headEnd/>
            <a:tailEnd/>
          </a:ln>
        </p:spPr>
        <p:txBody>
          <a:bodyPr>
            <a:spAutoFit/>
          </a:bodyPr>
          <a:lstStyle/>
          <a:p>
            <a:pPr algn="ctr"/>
            <a:r>
              <a:rPr lang="en-US" sz="3600" b="1"/>
              <a:t>Simulation</a:t>
            </a:r>
          </a:p>
        </p:txBody>
      </p:sp>
      <p:sp>
        <p:nvSpPr>
          <p:cNvPr id="12299" name="TextBox 13"/>
          <p:cNvSpPr txBox="1">
            <a:spLocks noChangeArrowheads="1"/>
          </p:cNvSpPr>
          <p:nvPr/>
        </p:nvSpPr>
        <p:spPr bwMode="auto">
          <a:xfrm>
            <a:off x="1752600" y="1447800"/>
            <a:ext cx="3200400" cy="646113"/>
          </a:xfrm>
          <a:prstGeom prst="rect">
            <a:avLst/>
          </a:prstGeom>
          <a:solidFill>
            <a:srgbClr val="FFFF00"/>
          </a:solidFill>
          <a:ln w="9525">
            <a:noFill/>
            <a:miter lim="800000"/>
            <a:headEnd/>
            <a:tailEnd/>
          </a:ln>
        </p:spPr>
        <p:txBody>
          <a:bodyPr>
            <a:spAutoFit/>
          </a:bodyPr>
          <a:lstStyle/>
          <a:p>
            <a:pPr algn="ctr"/>
            <a:r>
              <a:rPr lang="en-US" sz="3600" b="1"/>
              <a:t>Competitions</a:t>
            </a:r>
          </a:p>
        </p:txBody>
      </p:sp>
      <p:sp>
        <p:nvSpPr>
          <p:cNvPr id="12300" name="TextBox 14"/>
          <p:cNvSpPr txBox="1">
            <a:spLocks noChangeArrowheads="1"/>
          </p:cNvSpPr>
          <p:nvPr/>
        </p:nvSpPr>
        <p:spPr bwMode="auto">
          <a:xfrm>
            <a:off x="3352800" y="2743200"/>
            <a:ext cx="3581400" cy="646113"/>
          </a:xfrm>
          <a:prstGeom prst="rect">
            <a:avLst/>
          </a:prstGeom>
          <a:solidFill>
            <a:srgbClr val="FFFF00"/>
          </a:solidFill>
          <a:ln w="9525">
            <a:noFill/>
            <a:miter lim="800000"/>
            <a:headEnd/>
            <a:tailEnd/>
          </a:ln>
        </p:spPr>
        <p:txBody>
          <a:bodyPr>
            <a:spAutoFit/>
          </a:bodyPr>
          <a:lstStyle/>
          <a:p>
            <a:pPr algn="ctr"/>
            <a:r>
              <a:rPr lang="en-US" sz="3600" b="1"/>
              <a:t>Discussions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sz="quarter" idx="1"/>
          </p:nvPr>
        </p:nvSpPr>
        <p:spPr/>
        <p:txBody>
          <a:bodyPr/>
          <a:lstStyle/>
          <a:p>
            <a:r>
              <a:rPr lang="en-US" sz="3200" b="1" smtClean="0"/>
              <a:t>Genetic</a:t>
            </a:r>
            <a:r>
              <a:rPr lang="en-US" sz="3200" smtClean="0"/>
              <a:t> differences – color deficiency, myopia </a:t>
            </a:r>
          </a:p>
          <a:p>
            <a:r>
              <a:rPr lang="en-US" sz="3200" smtClean="0"/>
              <a:t>Deteriorates with </a:t>
            </a:r>
            <a:r>
              <a:rPr lang="en-US" sz="3200" b="1" smtClean="0"/>
              <a:t>Age</a:t>
            </a:r>
            <a:r>
              <a:rPr lang="en-US" sz="3200" smtClean="0"/>
              <a:t> – vision, hearing</a:t>
            </a:r>
          </a:p>
          <a:p>
            <a:r>
              <a:rPr lang="en-US" sz="3200" smtClean="0"/>
              <a:t>May be affected by </a:t>
            </a:r>
            <a:r>
              <a:rPr lang="en-US" sz="3200" b="1" smtClean="0"/>
              <a:t>Disease</a:t>
            </a:r>
            <a:r>
              <a:rPr lang="en-US" sz="3200" smtClean="0"/>
              <a:t> – Cataracts, “head cold”</a:t>
            </a:r>
          </a:p>
          <a:p>
            <a:endParaRPr lang="en-US" sz="3200" smtClean="0"/>
          </a:p>
          <a:p>
            <a:r>
              <a:rPr lang="en-US" sz="3200" b="1" smtClean="0"/>
              <a:t>There is also an enormous amount of within and between person variability in cognitive, behavioral and performance activity.</a:t>
            </a:r>
          </a:p>
          <a:p>
            <a:endParaRPr lang="en-US" sz="3200" smtClean="0"/>
          </a:p>
        </p:txBody>
      </p:sp>
      <p:sp>
        <p:nvSpPr>
          <p:cNvPr id="43011" name="Slide Number Placeholder 3"/>
          <p:cNvSpPr>
            <a:spLocks noGrp="1"/>
          </p:cNvSpPr>
          <p:nvPr>
            <p:ph type="sldNum" sz="quarter" idx="12"/>
          </p:nvPr>
        </p:nvSpPr>
        <p:spPr bwMode="auto">
          <a:ln>
            <a:round/>
            <a:headEnd/>
            <a:tailEnd/>
          </a:ln>
        </p:spPr>
        <p:txBody>
          <a:bodyPr/>
          <a:lstStyle/>
          <a:p>
            <a:fld id="{ACDF84FD-1B77-47C0-B300-8AF949B140DC}" type="slidenum">
              <a:rPr lang="en-US" smtClean="0"/>
              <a:pPr/>
              <a:t>40</a:t>
            </a:fld>
            <a:endParaRPr lang="en-US" smtClean="0"/>
          </a:p>
        </p:txBody>
      </p:sp>
      <p:sp>
        <p:nvSpPr>
          <p:cNvPr id="43012" name="Title 22"/>
          <p:cNvSpPr>
            <a:spLocks noGrp="1"/>
          </p:cNvSpPr>
          <p:nvPr>
            <p:ph type="title"/>
          </p:nvPr>
        </p:nvSpPr>
        <p:spPr/>
        <p:txBody>
          <a:bodyPr/>
          <a:lstStyle/>
          <a:p>
            <a:r>
              <a:rPr lang="en-US" smtClean="0"/>
              <a:t>Human Sensory Variability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1" descr="http://waynesword.palomar.edu/images/colorbl3.jpg"/>
          <p:cNvPicPr>
            <a:picLocks noChangeAspect="1" noChangeArrowheads="1"/>
          </p:cNvPicPr>
          <p:nvPr/>
        </p:nvPicPr>
        <p:blipFill>
          <a:blip r:embed="rId3" cstate="print"/>
          <a:srcRect/>
          <a:stretch>
            <a:fillRect/>
          </a:stretch>
        </p:blipFill>
        <p:spPr bwMode="auto">
          <a:xfrm>
            <a:off x="533400" y="685800"/>
            <a:ext cx="4683125" cy="4572000"/>
          </a:xfrm>
          <a:prstGeom prst="rect">
            <a:avLst/>
          </a:prstGeom>
          <a:noFill/>
          <a:ln w="9525">
            <a:noFill/>
            <a:miter lim="800000"/>
            <a:headEnd/>
            <a:tailEnd/>
          </a:ln>
        </p:spPr>
      </p:pic>
      <p:graphicFrame>
        <p:nvGraphicFramePr>
          <p:cNvPr id="4" name="Table 3"/>
          <p:cNvGraphicFramePr>
            <a:graphicFrameLocks noGrp="1"/>
          </p:cNvGraphicFramePr>
          <p:nvPr/>
        </p:nvGraphicFramePr>
        <p:xfrm>
          <a:off x="5562600" y="1295400"/>
          <a:ext cx="2667000" cy="3506790"/>
        </p:xfrm>
        <a:graphic>
          <a:graphicData uri="http://schemas.openxmlformats.org/drawingml/2006/table">
            <a:tbl>
              <a:tblPr/>
              <a:tblGrid>
                <a:gridCol w="2667000"/>
              </a:tblGrid>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Perpetua" charset="0"/>
                        <a:ea typeface="ＭＳ Ｐゴシック" charset="-128"/>
                      </a:endParaRPr>
                    </a:p>
                  </a:txBody>
                  <a:tcPr marL="0" marR="0" marT="0" marB="0" anchor="ctr" horzOverflow="overflow">
                    <a:lnL>
                      <a:noFill/>
                    </a:lnL>
                    <a:lnR>
                      <a:noFill/>
                    </a:lnR>
                    <a:lnT>
                      <a:noFill/>
                    </a:lnT>
                    <a:lnB>
                      <a:noFill/>
                    </a:lnB>
                    <a:lnTlToBr>
                      <a:noFill/>
                    </a:lnTlToBr>
                    <a:lnBlToTr>
                      <a:noFill/>
                    </a:lnBlToTr>
                    <a:solidFill>
                      <a:srgbClr val="FFFFFF"/>
                    </a:solidFill>
                  </a:tcPr>
                </a:tc>
              </a:tr>
              <a:tr h="792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1. Normal Color Vision:</a:t>
                      </a:r>
                      <a:br>
                        <a:rPr kumimoji="0" lang="en-US" sz="1800" b="1" i="0" u="none" strike="noStrike" cap="none" normalizeH="0" baseline="0" smtClean="0">
                          <a:ln>
                            <a:noFill/>
                          </a:ln>
                          <a:solidFill>
                            <a:schemeClr val="tx1"/>
                          </a:solidFill>
                          <a:effectLst/>
                          <a:latin typeface="Perpetua" charset="0"/>
                          <a:ea typeface="ＭＳ Ｐゴシック" charset="-128"/>
                        </a:rPr>
                      </a:br>
                      <a:r>
                        <a:rPr kumimoji="0" lang="en-US" sz="1800" b="1" i="0" u="none" strike="noStrike" cap="none" normalizeH="0" baseline="0" smtClean="0">
                          <a:ln>
                            <a:noFill/>
                          </a:ln>
                          <a:solidFill>
                            <a:schemeClr val="tx1"/>
                          </a:solidFill>
                          <a:effectLst/>
                          <a:latin typeface="Perpetua" charset="0"/>
                          <a:ea typeface="ＭＳ Ｐゴシック" charset="-128"/>
                        </a:rPr>
                        <a:t>  A: 29,  B: 45,  C: --,  D: 26</a:t>
                      </a:r>
                      <a:r>
                        <a:rPr kumimoji="0" lang="en-US" sz="1800" b="0" i="0" u="none" strike="noStrike" cap="none" normalizeH="0" baseline="0" smtClean="0">
                          <a:ln>
                            <a:noFill/>
                          </a:ln>
                          <a:solidFill>
                            <a:schemeClr val="tx1"/>
                          </a:solidFill>
                          <a:effectLst/>
                          <a:latin typeface="Perpetua" charset="0"/>
                          <a:ea typeface="ＭＳ Ｐゴシック" charset="-128"/>
                        </a:rPr>
                        <a:t> </a:t>
                      </a:r>
                    </a:p>
                  </a:txBody>
                  <a:tcPr marL="47625" marR="47625" marT="47625" marB="47625" anchor="ctr" horzOverflow="overflow">
                    <a:lnL>
                      <a:noFill/>
                    </a:lnL>
                    <a:lnR>
                      <a:noFill/>
                    </a:lnR>
                    <a:lnT>
                      <a:noFill/>
                    </a:lnT>
                    <a:lnB>
                      <a:noFill/>
                    </a:lnB>
                    <a:lnTlToBr>
                      <a:noFill/>
                    </a:lnTlToBr>
                    <a:lnBlToTr>
                      <a:noFill/>
                    </a:lnBlToTr>
                    <a:solidFill>
                      <a:srgbClr val="FFFFFF"/>
                    </a:solidFill>
                  </a:tcPr>
                </a:tc>
              </a:tr>
              <a:tr h="792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2. Red-Green Color-Blind:</a:t>
                      </a:r>
                      <a:br>
                        <a:rPr kumimoji="0" lang="en-US" sz="1800" b="1" i="0" u="none" strike="noStrike" cap="none" normalizeH="0" baseline="0" smtClean="0">
                          <a:ln>
                            <a:noFill/>
                          </a:ln>
                          <a:solidFill>
                            <a:schemeClr val="tx1"/>
                          </a:solidFill>
                          <a:effectLst/>
                          <a:latin typeface="Perpetua" charset="0"/>
                          <a:ea typeface="ＭＳ Ｐゴシック" charset="-128"/>
                        </a:rPr>
                      </a:br>
                      <a:r>
                        <a:rPr kumimoji="0" lang="en-US" sz="1800" b="1" i="0" u="none" strike="noStrike" cap="none" normalizeH="0" baseline="0" smtClean="0">
                          <a:ln>
                            <a:noFill/>
                          </a:ln>
                          <a:solidFill>
                            <a:schemeClr val="tx1"/>
                          </a:solidFill>
                          <a:effectLst/>
                          <a:latin typeface="Perpetua" charset="0"/>
                          <a:ea typeface="ＭＳ Ｐゴシック" charset="-128"/>
                        </a:rPr>
                        <a:t> A: 70,  B: --,  C: 5,  D: --</a:t>
                      </a:r>
                      <a:r>
                        <a:rPr kumimoji="0" lang="en-US" sz="1800" b="0" i="0" u="none" strike="noStrike" cap="none" normalizeH="0" baseline="0" smtClean="0">
                          <a:ln>
                            <a:noFill/>
                          </a:ln>
                          <a:solidFill>
                            <a:schemeClr val="tx1"/>
                          </a:solidFill>
                          <a:effectLst/>
                          <a:latin typeface="Perpetua" charset="0"/>
                          <a:ea typeface="ＭＳ Ｐゴシック" charset="-128"/>
                        </a:rPr>
                        <a:t> </a:t>
                      </a:r>
                    </a:p>
                  </a:txBody>
                  <a:tcPr marL="47625" marR="47625" marT="47625" marB="47625" anchor="ctr" horzOverflow="overflow">
                    <a:lnL>
                      <a:noFill/>
                    </a:lnL>
                    <a:lnR>
                      <a:noFill/>
                    </a:lnR>
                    <a:lnT>
                      <a:noFill/>
                    </a:lnT>
                    <a:lnB>
                      <a:noFill/>
                    </a:lnB>
                    <a:lnTlToBr>
                      <a:noFill/>
                    </a:lnTlToBr>
                    <a:lnBlToTr>
                      <a:noFill/>
                    </a:lnBlToTr>
                    <a:solidFill>
                      <a:srgbClr val="FFFFFF"/>
                    </a:solidFill>
                  </a:tcPr>
                </a:tc>
              </a:tr>
              <a:tr h="792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3. Red Color-blind:</a:t>
                      </a:r>
                      <a:br>
                        <a:rPr kumimoji="0" lang="en-US" sz="1800" b="1" i="0" u="none" strike="noStrike" cap="none" normalizeH="0" baseline="0" smtClean="0">
                          <a:ln>
                            <a:noFill/>
                          </a:ln>
                          <a:solidFill>
                            <a:schemeClr val="tx1"/>
                          </a:solidFill>
                          <a:effectLst/>
                          <a:latin typeface="Perpetua" charset="0"/>
                          <a:ea typeface="ＭＳ Ｐゴシック" charset="-128"/>
                        </a:rPr>
                      </a:br>
                      <a:r>
                        <a:rPr kumimoji="0" lang="en-US" sz="1800" b="1" i="0" u="none" strike="noStrike" cap="none" normalizeH="0" baseline="0" smtClean="0">
                          <a:ln>
                            <a:noFill/>
                          </a:ln>
                          <a:solidFill>
                            <a:schemeClr val="tx1"/>
                          </a:solidFill>
                          <a:effectLst/>
                          <a:latin typeface="Perpetua" charset="0"/>
                          <a:ea typeface="ＭＳ Ｐゴシック" charset="-128"/>
                        </a:rPr>
                        <a:t> A: 70,  B: --,  C: 5,  D: 6</a:t>
                      </a:r>
                      <a:r>
                        <a:rPr kumimoji="0" lang="en-US" sz="1800" b="0" i="0" u="none" strike="noStrike" cap="none" normalizeH="0" baseline="0" smtClean="0">
                          <a:ln>
                            <a:noFill/>
                          </a:ln>
                          <a:solidFill>
                            <a:schemeClr val="tx1"/>
                          </a:solidFill>
                          <a:effectLst/>
                          <a:latin typeface="Perpetua" charset="0"/>
                          <a:ea typeface="ＭＳ Ｐゴシック" charset="-128"/>
                        </a:rPr>
                        <a:t> </a:t>
                      </a:r>
                    </a:p>
                  </a:txBody>
                  <a:tcPr marL="47625" marR="47625" marT="47625" marB="47625" anchor="ctr" horzOverflow="overflow">
                    <a:lnL>
                      <a:noFill/>
                    </a:lnL>
                    <a:lnR>
                      <a:noFill/>
                    </a:lnR>
                    <a:lnT>
                      <a:noFill/>
                    </a:lnT>
                    <a:lnB>
                      <a:noFill/>
                    </a:lnB>
                    <a:lnTlToBr>
                      <a:noFill/>
                    </a:lnTlToBr>
                    <a:lnBlToTr>
                      <a:noFill/>
                    </a:lnBlToTr>
                    <a:solidFill>
                      <a:srgbClr val="FFFFFF"/>
                    </a:solidFill>
                  </a:tcPr>
                </a:tc>
              </a:tr>
              <a:tr h="792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4. Green Color-Blind:</a:t>
                      </a:r>
                      <a:br>
                        <a:rPr kumimoji="0" lang="en-US" sz="1800" b="1" i="0" u="none" strike="noStrike" cap="none" normalizeH="0" baseline="0" smtClean="0">
                          <a:ln>
                            <a:noFill/>
                          </a:ln>
                          <a:solidFill>
                            <a:schemeClr val="tx1"/>
                          </a:solidFill>
                          <a:effectLst/>
                          <a:latin typeface="Perpetua" charset="0"/>
                          <a:ea typeface="ＭＳ Ｐゴシック" charset="-128"/>
                        </a:rPr>
                      </a:br>
                      <a:r>
                        <a:rPr kumimoji="0" lang="en-US" sz="1800" b="1" i="0" u="none" strike="noStrike" cap="none" normalizeH="0" baseline="0" smtClean="0">
                          <a:ln>
                            <a:noFill/>
                          </a:ln>
                          <a:solidFill>
                            <a:schemeClr val="tx1"/>
                          </a:solidFill>
                          <a:effectLst/>
                          <a:latin typeface="Perpetua" charset="0"/>
                          <a:ea typeface="ＭＳ Ｐゴシック" charset="-128"/>
                        </a:rPr>
                        <a:t> A: 70,  B: --,  C: 5,  D: 2</a:t>
                      </a:r>
                      <a:r>
                        <a:rPr kumimoji="0" lang="en-US" sz="1800" b="0" i="0" u="none" strike="noStrike" cap="none" normalizeH="0" baseline="0" smtClean="0">
                          <a:ln>
                            <a:noFill/>
                          </a:ln>
                          <a:solidFill>
                            <a:schemeClr val="tx1"/>
                          </a:solidFill>
                          <a:effectLst/>
                          <a:latin typeface="Perpetua" charset="0"/>
                          <a:ea typeface="ＭＳ Ｐゴシック" charset="-128"/>
                        </a:rPr>
                        <a:t> </a:t>
                      </a:r>
                    </a:p>
                  </a:txBody>
                  <a:tcPr marL="47625" marR="47625" marT="47625" marB="47625" anchor="ctr" horzOverflow="overflow">
                    <a:lnL>
                      <a:noFill/>
                    </a:lnL>
                    <a:lnR>
                      <a:noFill/>
                    </a:lnR>
                    <a:lnT>
                      <a:noFill/>
                    </a:lnT>
                    <a:lnB>
                      <a:noFill/>
                    </a:lnB>
                    <a:lnTlToBr>
                      <a:noFill/>
                    </a:lnTlToBr>
                    <a:lnBlToTr>
                      <a:noFill/>
                    </a:lnBlToTr>
                    <a:solidFill>
                      <a:srgbClr val="FFFFFF"/>
                    </a:solidFill>
                  </a:tcPr>
                </a:tc>
              </a:tr>
            </a:tbl>
          </a:graphicData>
        </a:graphic>
      </p:graphicFrame>
      <p:sp>
        <p:nvSpPr>
          <p:cNvPr id="44041" name="Slide Number Placeholder 4"/>
          <p:cNvSpPr>
            <a:spLocks noGrp="1"/>
          </p:cNvSpPr>
          <p:nvPr>
            <p:ph type="sldNum" sz="quarter" idx="12"/>
          </p:nvPr>
        </p:nvSpPr>
        <p:spPr bwMode="auto">
          <a:ln>
            <a:round/>
            <a:headEnd/>
            <a:tailEnd/>
          </a:ln>
        </p:spPr>
        <p:txBody>
          <a:bodyPr/>
          <a:lstStyle/>
          <a:p>
            <a:fld id="{171E7CE4-7A26-4F51-8243-A45E9E38AB82}" type="slidenum">
              <a:rPr lang="en-US" smtClean="0"/>
              <a:pPr/>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638"/>
            <a:ext cx="8229600" cy="868362"/>
          </a:xfrm>
        </p:spPr>
        <p:txBody>
          <a:bodyPr/>
          <a:lstStyle/>
          <a:p>
            <a:r>
              <a:rPr lang="en-US" smtClean="0"/>
              <a:t>Focused Attention</a:t>
            </a:r>
          </a:p>
        </p:txBody>
      </p:sp>
      <p:sp>
        <p:nvSpPr>
          <p:cNvPr id="45059" name="Content Placeholder 2"/>
          <p:cNvSpPr>
            <a:spLocks noGrp="1"/>
          </p:cNvSpPr>
          <p:nvPr>
            <p:ph sz="quarter" idx="1"/>
          </p:nvPr>
        </p:nvSpPr>
        <p:spPr>
          <a:xfrm>
            <a:off x="457200" y="1600200"/>
            <a:ext cx="4191000" cy="4267200"/>
          </a:xfrm>
        </p:spPr>
        <p:txBody>
          <a:bodyPr/>
          <a:lstStyle/>
          <a:p>
            <a:r>
              <a:rPr lang="en-US" smtClean="0"/>
              <a:t>Driving – cars, trucks, boats, airplanes etc</a:t>
            </a:r>
          </a:p>
          <a:p>
            <a:r>
              <a:rPr lang="en-US" smtClean="0"/>
              <a:t>Industrial inspection</a:t>
            </a:r>
          </a:p>
          <a:p>
            <a:r>
              <a:rPr lang="en-US" smtClean="0"/>
              <a:t>Listening to lecture</a:t>
            </a:r>
          </a:p>
          <a:p>
            <a:r>
              <a:rPr lang="en-US" smtClean="0"/>
              <a:t>Security surveillance</a:t>
            </a:r>
          </a:p>
          <a:p>
            <a:r>
              <a:rPr lang="en-US" smtClean="0"/>
              <a:t>Medical residents</a:t>
            </a:r>
          </a:p>
          <a:p>
            <a:r>
              <a:rPr lang="en-US" smtClean="0"/>
              <a:t>Forestry and foundries (chain saws and chipping hammers)</a:t>
            </a:r>
          </a:p>
        </p:txBody>
      </p:sp>
      <p:sp>
        <p:nvSpPr>
          <p:cNvPr id="45060" name="Slide Number Placeholder 6"/>
          <p:cNvSpPr>
            <a:spLocks noGrp="1"/>
          </p:cNvSpPr>
          <p:nvPr>
            <p:ph type="sldNum" sz="quarter" idx="12"/>
          </p:nvPr>
        </p:nvSpPr>
        <p:spPr bwMode="auto">
          <a:ln>
            <a:round/>
            <a:headEnd/>
            <a:tailEnd/>
          </a:ln>
        </p:spPr>
        <p:txBody>
          <a:bodyPr/>
          <a:lstStyle/>
          <a:p>
            <a:fld id="{116BD03F-C928-417B-9EFE-16DC957FFAEC}" type="slidenum">
              <a:rPr lang="en-US" smtClean="0"/>
              <a:pPr/>
              <a:t>42</a:t>
            </a:fld>
            <a:endParaRPr lang="en-US" smtClean="0"/>
          </a:p>
        </p:txBody>
      </p:sp>
      <p:pic>
        <p:nvPicPr>
          <p:cNvPr id="26629" name="Picture 2" descr="http://z.about.com/d/forestry/1/0/g/G/byw_saw2.jpg"/>
          <p:cNvPicPr>
            <a:picLocks noChangeAspect="1" noChangeArrowheads="1"/>
          </p:cNvPicPr>
          <p:nvPr/>
        </p:nvPicPr>
        <p:blipFill>
          <a:blip r:embed="rId3" cstate="print"/>
          <a:srcRect/>
          <a:stretch>
            <a:fillRect/>
          </a:stretch>
        </p:blipFill>
        <p:spPr bwMode="auto">
          <a:xfrm>
            <a:off x="5105400" y="3581400"/>
            <a:ext cx="2295525" cy="2857500"/>
          </a:xfrm>
          <a:prstGeom prst="rect">
            <a:avLst/>
          </a:prstGeom>
          <a:noFill/>
          <a:ln w="9525">
            <a:noFill/>
            <a:miter lim="800000"/>
            <a:headEnd/>
            <a:tailEnd/>
          </a:ln>
          <a:effectLst>
            <a:outerShdw algn="tl" rotWithShape="0">
              <a:srgbClr val="808080">
                <a:alpha val="70000"/>
              </a:srgbClr>
            </a:outerShdw>
          </a:effectLst>
        </p:spPr>
      </p:pic>
      <p:pic>
        <p:nvPicPr>
          <p:cNvPr id="26630" name="Picture 3" descr="C:\Documents and Settings\Brian Peacock\My Documents\My Pictures\Cross Country to GC\Library - 6335.jpg"/>
          <p:cNvPicPr>
            <a:picLocks noChangeAspect="1" noChangeArrowheads="1"/>
          </p:cNvPicPr>
          <p:nvPr/>
        </p:nvPicPr>
        <p:blipFill>
          <a:blip r:embed="rId4" cstate="print"/>
          <a:srcRect/>
          <a:stretch>
            <a:fillRect/>
          </a:stretch>
        </p:blipFill>
        <p:spPr bwMode="auto">
          <a:xfrm>
            <a:off x="5029200" y="838200"/>
            <a:ext cx="3729038" cy="2482850"/>
          </a:xfrm>
          <a:prstGeom prst="rect">
            <a:avLst/>
          </a:prstGeom>
          <a:noFill/>
          <a:ln w="9525">
            <a:noFill/>
            <a:miter lim="800000"/>
            <a:headEnd/>
            <a:tailEnd/>
          </a:ln>
          <a:effectLst>
            <a:outerShdw algn="tl" rotWithShape="0">
              <a:srgbClr val="808080">
                <a:alpha val="70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Divided Attention</a:t>
            </a:r>
          </a:p>
        </p:txBody>
      </p:sp>
      <p:sp>
        <p:nvSpPr>
          <p:cNvPr id="46083" name="Content Placeholder 2"/>
          <p:cNvSpPr>
            <a:spLocks noGrp="1"/>
          </p:cNvSpPr>
          <p:nvPr>
            <p:ph sz="quarter" idx="1"/>
          </p:nvPr>
        </p:nvSpPr>
        <p:spPr>
          <a:xfrm>
            <a:off x="457200" y="1600200"/>
            <a:ext cx="4495800" cy="4525963"/>
          </a:xfrm>
        </p:spPr>
        <p:txBody>
          <a:bodyPr/>
          <a:lstStyle/>
          <a:p>
            <a:r>
              <a:rPr lang="en-US" smtClean="0"/>
              <a:t>Multi-tasking</a:t>
            </a:r>
          </a:p>
          <a:p>
            <a:pPr lvl="1"/>
            <a:r>
              <a:rPr lang="en-US" smtClean="0"/>
              <a:t>The every day job of a manager</a:t>
            </a:r>
          </a:p>
          <a:p>
            <a:r>
              <a:rPr lang="en-US" smtClean="0"/>
              <a:t>Driving and using a cell phone</a:t>
            </a:r>
          </a:p>
          <a:p>
            <a:r>
              <a:rPr lang="en-US" smtClean="0"/>
              <a:t>Texting during a lecture</a:t>
            </a:r>
          </a:p>
          <a:p>
            <a:endParaRPr lang="en-US" smtClean="0"/>
          </a:p>
          <a:p>
            <a:endParaRPr lang="en-US" smtClean="0"/>
          </a:p>
        </p:txBody>
      </p:sp>
      <p:sp>
        <p:nvSpPr>
          <p:cNvPr id="46084" name="Slide Number Placeholder 5"/>
          <p:cNvSpPr>
            <a:spLocks noGrp="1"/>
          </p:cNvSpPr>
          <p:nvPr>
            <p:ph type="sldNum" sz="quarter" idx="12"/>
          </p:nvPr>
        </p:nvSpPr>
        <p:spPr bwMode="auto">
          <a:ln>
            <a:round/>
            <a:headEnd/>
            <a:tailEnd/>
          </a:ln>
        </p:spPr>
        <p:txBody>
          <a:bodyPr/>
          <a:lstStyle/>
          <a:p>
            <a:fld id="{6ACCBC6F-5882-4AFC-92C7-655422324237}" type="slidenum">
              <a:rPr lang="en-US" smtClean="0"/>
              <a:pPr/>
              <a:t>43</a:t>
            </a:fld>
            <a:endParaRPr lang="en-US" smtClean="0"/>
          </a:p>
        </p:txBody>
      </p:sp>
      <p:pic>
        <p:nvPicPr>
          <p:cNvPr id="27653" name="Picture 5" descr="Thailand 043.jpg"/>
          <p:cNvPicPr>
            <a:picLocks noChangeAspect="1"/>
          </p:cNvPicPr>
          <p:nvPr/>
        </p:nvPicPr>
        <p:blipFill>
          <a:blip r:embed="rId3" cstate="print"/>
          <a:srcRect/>
          <a:stretch>
            <a:fillRect/>
          </a:stretch>
        </p:blipFill>
        <p:spPr bwMode="auto">
          <a:xfrm>
            <a:off x="4267200" y="3124200"/>
            <a:ext cx="4343400" cy="3257550"/>
          </a:xfrm>
          <a:prstGeom prst="rect">
            <a:avLst/>
          </a:prstGeom>
          <a:noFill/>
          <a:ln w="9525">
            <a:noFill/>
            <a:miter lim="800000"/>
            <a:headEnd/>
            <a:tailEnd/>
          </a:ln>
          <a:effectLst>
            <a:outerShdw algn="tl" rotWithShape="0">
              <a:srgbClr val="808080">
                <a:alpha val="70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62000" y="0"/>
            <a:ext cx="7772400" cy="1143000"/>
          </a:xfrm>
        </p:spPr>
        <p:txBody>
          <a:bodyPr/>
          <a:lstStyle/>
          <a:p>
            <a:r>
              <a:rPr lang="en-US" smtClean="0"/>
              <a:t>Vigilance Decrement</a:t>
            </a:r>
          </a:p>
        </p:txBody>
      </p:sp>
      <p:sp>
        <p:nvSpPr>
          <p:cNvPr id="47107" name="Slide Number Placeholder 5"/>
          <p:cNvSpPr>
            <a:spLocks noGrp="1"/>
          </p:cNvSpPr>
          <p:nvPr>
            <p:ph type="sldNum" sz="quarter" idx="12"/>
          </p:nvPr>
        </p:nvSpPr>
        <p:spPr bwMode="auto">
          <a:ln>
            <a:round/>
            <a:headEnd/>
            <a:tailEnd/>
          </a:ln>
        </p:spPr>
        <p:txBody>
          <a:bodyPr/>
          <a:lstStyle/>
          <a:p>
            <a:fld id="{979EC026-DB64-49FD-909A-BA2B8F0BB898}" type="slidenum">
              <a:rPr lang="en-US" smtClean="0"/>
              <a:pPr/>
              <a:t>44</a:t>
            </a:fld>
            <a:endParaRPr lang="en-US" smtClean="0"/>
          </a:p>
        </p:txBody>
      </p:sp>
      <p:sp>
        <p:nvSpPr>
          <p:cNvPr id="47108" name="Rectangle 2"/>
          <p:cNvSpPr>
            <a:spLocks noChangeArrowheads="1"/>
          </p:cNvSpPr>
          <p:nvPr/>
        </p:nvSpPr>
        <p:spPr bwMode="auto">
          <a:xfrm>
            <a:off x="533400" y="1524000"/>
            <a:ext cx="4572000" cy="3170238"/>
          </a:xfrm>
          <a:prstGeom prst="rect">
            <a:avLst/>
          </a:prstGeom>
          <a:noFill/>
          <a:ln w="9525">
            <a:noFill/>
            <a:miter lim="800000"/>
            <a:headEnd/>
            <a:tailEnd/>
          </a:ln>
        </p:spPr>
        <p:txBody>
          <a:bodyPr>
            <a:spAutoFit/>
          </a:bodyPr>
          <a:lstStyle/>
          <a:p>
            <a:r>
              <a:rPr lang="en-US" sz="2000"/>
              <a:t>“Federal officials are investigating why two Northwest Airlines-Delta pilots overshot the Minneapolis-St. Paul airport this week, on a flight from San Diego. Controllers lost contact with the pilots during the flight. The pilots say they missed the airport because they were in a heated argument, but there are also questions of whether they might have fallen asleep.” </a:t>
            </a:r>
          </a:p>
        </p:txBody>
      </p:sp>
      <p:sp>
        <p:nvSpPr>
          <p:cNvPr id="47109" name="Rectangle 3"/>
          <p:cNvSpPr>
            <a:spLocks noChangeArrowheads="1"/>
          </p:cNvSpPr>
          <p:nvPr/>
        </p:nvSpPr>
        <p:spPr bwMode="auto">
          <a:xfrm>
            <a:off x="5334000" y="1549400"/>
            <a:ext cx="2819400" cy="2032000"/>
          </a:xfrm>
          <a:prstGeom prst="rect">
            <a:avLst/>
          </a:prstGeom>
          <a:noFill/>
          <a:ln w="9525">
            <a:noFill/>
            <a:miter lim="800000"/>
            <a:headEnd/>
            <a:tailEnd/>
          </a:ln>
        </p:spPr>
        <p:txBody>
          <a:bodyPr>
            <a:spAutoFit/>
          </a:bodyPr>
          <a:lstStyle/>
          <a:p>
            <a:r>
              <a:rPr lang="en-GB" b="1"/>
              <a:t>“A passenger train in the Indian state of Bihar zoomed past two railway stations - after the driver apparently fell asleep at the controls.”</a:t>
            </a:r>
            <a:endParaRPr lang="en-US"/>
          </a:p>
        </p:txBody>
      </p:sp>
      <p:sp>
        <p:nvSpPr>
          <p:cNvPr id="47110" name="TextBox 8"/>
          <p:cNvSpPr txBox="1">
            <a:spLocks noChangeArrowheads="1"/>
          </p:cNvSpPr>
          <p:nvPr/>
        </p:nvSpPr>
        <p:spPr bwMode="auto">
          <a:xfrm>
            <a:off x="838200" y="4830763"/>
            <a:ext cx="3733800" cy="1570037"/>
          </a:xfrm>
          <a:prstGeom prst="rect">
            <a:avLst/>
          </a:prstGeom>
          <a:noFill/>
          <a:ln w="9525">
            <a:solidFill>
              <a:srgbClr val="C00000"/>
            </a:solidFill>
            <a:miter lim="800000"/>
            <a:headEnd/>
            <a:tailEnd/>
          </a:ln>
        </p:spPr>
        <p:txBody>
          <a:bodyPr>
            <a:spAutoFit/>
          </a:bodyPr>
          <a:lstStyle/>
          <a:p>
            <a:pPr algn="ctr"/>
            <a:r>
              <a:rPr lang="en-US" sz="2400" b="1">
                <a:solidFill>
                  <a:srgbClr val="C00000"/>
                </a:solidFill>
              </a:rPr>
              <a:t>In boring tasks vigilance may deteriorate rapidly in the first 20 minutes!</a:t>
            </a:r>
          </a:p>
        </p:txBody>
      </p:sp>
      <p:sp>
        <p:nvSpPr>
          <p:cNvPr id="47111" name="Rectangle 8"/>
          <p:cNvSpPr>
            <a:spLocks noChangeArrowheads="1"/>
          </p:cNvSpPr>
          <p:nvPr/>
        </p:nvSpPr>
        <p:spPr bwMode="auto">
          <a:xfrm>
            <a:off x="4953000" y="4038600"/>
            <a:ext cx="3810000" cy="1477963"/>
          </a:xfrm>
          <a:prstGeom prst="rect">
            <a:avLst/>
          </a:prstGeom>
          <a:noFill/>
          <a:ln w="9525">
            <a:noFill/>
            <a:miter lim="800000"/>
            <a:headEnd/>
            <a:tailEnd/>
          </a:ln>
        </p:spPr>
        <p:txBody>
          <a:bodyPr>
            <a:spAutoFit/>
          </a:bodyPr>
          <a:lstStyle/>
          <a:p>
            <a:r>
              <a:rPr lang="en-US"/>
              <a:t>"You don't need kindergarten to know that a resident working a 36-hour shift is in no condition to make any kind of judgment call -- forget about life-and-death."</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9"/>
          <p:cNvSpPr>
            <a:spLocks noGrp="1"/>
          </p:cNvSpPr>
          <p:nvPr>
            <p:ph type="title"/>
          </p:nvPr>
        </p:nvSpPr>
        <p:spPr/>
        <p:txBody>
          <a:bodyPr/>
          <a:lstStyle/>
          <a:p>
            <a:r>
              <a:rPr lang="en-US" sz="3200" b="1" smtClean="0"/>
              <a:t>Response and Decision Times and Accuracy</a:t>
            </a:r>
          </a:p>
        </p:txBody>
      </p:sp>
      <p:sp>
        <p:nvSpPr>
          <p:cNvPr id="79875" name="Content Placeholder 4"/>
          <p:cNvSpPr>
            <a:spLocks noGrp="1"/>
          </p:cNvSpPr>
          <p:nvPr>
            <p:ph sz="quarter" idx="1"/>
          </p:nvPr>
        </p:nvSpPr>
        <p:spPr>
          <a:xfrm>
            <a:off x="609600" y="1447800"/>
            <a:ext cx="4495800" cy="4572000"/>
          </a:xfrm>
        </p:spPr>
        <p:txBody>
          <a:bodyPr/>
          <a:lstStyle/>
          <a:p>
            <a:pPr>
              <a:buFont typeface="Arial" charset="0"/>
              <a:buChar char="•"/>
            </a:pPr>
            <a:r>
              <a:rPr lang="en-US" sz="2400" smtClean="0"/>
              <a:t>Expectancy, Anticipation, Prediction</a:t>
            </a:r>
          </a:p>
          <a:p>
            <a:pPr>
              <a:buFont typeface="Arial" charset="0"/>
              <a:buChar char="•"/>
            </a:pPr>
            <a:r>
              <a:rPr lang="en-US" sz="2400" smtClean="0"/>
              <a:t>Warning, Stimulus, Response</a:t>
            </a:r>
          </a:p>
          <a:p>
            <a:pPr>
              <a:buFont typeface="Arial" charset="0"/>
              <a:buChar char="•"/>
            </a:pPr>
            <a:r>
              <a:rPr lang="en-US" sz="2400" smtClean="0"/>
              <a:t>Simple Reaction Time</a:t>
            </a:r>
          </a:p>
          <a:p>
            <a:pPr>
              <a:buFont typeface="Arial" charset="0"/>
              <a:buChar char="•"/>
            </a:pPr>
            <a:r>
              <a:rPr lang="en-US" sz="2400" smtClean="0"/>
              <a:t>Choice Reaction Time</a:t>
            </a:r>
          </a:p>
          <a:p>
            <a:pPr lvl="1">
              <a:buFont typeface="Arial" charset="0"/>
              <a:buChar char="•"/>
            </a:pPr>
            <a:r>
              <a:rPr lang="en-US" sz="2000" smtClean="0"/>
              <a:t>Number of choices</a:t>
            </a:r>
          </a:p>
          <a:p>
            <a:pPr lvl="1">
              <a:buFont typeface="Arial" charset="0"/>
              <a:buChar char="•"/>
            </a:pPr>
            <a:r>
              <a:rPr lang="en-US" sz="2000" smtClean="0"/>
              <a:t>Difficulty of choices</a:t>
            </a:r>
          </a:p>
          <a:p>
            <a:pPr lvl="1">
              <a:buFont typeface="Arial" charset="0"/>
              <a:buChar char="•"/>
            </a:pPr>
            <a:r>
              <a:rPr lang="en-US" sz="2000" smtClean="0"/>
              <a:t>Hyman Hick’s Law</a:t>
            </a:r>
          </a:p>
          <a:p>
            <a:pPr>
              <a:buFont typeface="Arial" charset="0"/>
              <a:buChar char="•"/>
            </a:pPr>
            <a:r>
              <a:rPr lang="en-US" sz="2400" smtClean="0"/>
              <a:t>Practice</a:t>
            </a:r>
          </a:p>
          <a:p>
            <a:pPr>
              <a:buFont typeface="Arial" charset="0"/>
              <a:buChar char="•"/>
            </a:pPr>
            <a:r>
              <a:rPr lang="en-US" sz="2400" smtClean="0"/>
              <a:t>Attention, Distraction</a:t>
            </a:r>
          </a:p>
          <a:p>
            <a:endParaRPr lang="en-US" smtClean="0"/>
          </a:p>
        </p:txBody>
      </p:sp>
      <p:sp>
        <p:nvSpPr>
          <p:cNvPr id="79876" name="Slide Number Placeholder 21"/>
          <p:cNvSpPr>
            <a:spLocks noGrp="1"/>
          </p:cNvSpPr>
          <p:nvPr>
            <p:ph type="sldNum" sz="quarter" idx="12"/>
          </p:nvPr>
        </p:nvSpPr>
        <p:spPr bwMode="auto">
          <a:ln>
            <a:round/>
            <a:headEnd/>
            <a:tailEnd/>
          </a:ln>
        </p:spPr>
        <p:txBody>
          <a:bodyPr/>
          <a:lstStyle/>
          <a:p>
            <a:fld id="{CA7245DB-DC91-40B2-84B0-3E6599660AEF}" type="slidenum">
              <a:rPr lang="en-US" smtClean="0"/>
              <a:pPr/>
              <a:t>45</a:t>
            </a:fld>
            <a:endParaRPr lang="en-US" smtClean="0"/>
          </a:p>
        </p:txBody>
      </p:sp>
      <p:sp>
        <p:nvSpPr>
          <p:cNvPr id="79877" name="Content Placeholder 5"/>
          <p:cNvSpPr>
            <a:spLocks noGrp="1"/>
          </p:cNvSpPr>
          <p:nvPr>
            <p:ph sz="quarter" idx="4294967295"/>
          </p:nvPr>
        </p:nvSpPr>
        <p:spPr>
          <a:xfrm>
            <a:off x="5029200" y="1447800"/>
            <a:ext cx="3886200" cy="2514600"/>
          </a:xfrm>
        </p:spPr>
        <p:txBody>
          <a:bodyPr/>
          <a:lstStyle/>
          <a:p>
            <a:r>
              <a:rPr lang="en-US" smtClean="0"/>
              <a:t>Demonstrations</a:t>
            </a:r>
          </a:p>
          <a:p>
            <a:pPr lvl="1"/>
            <a:r>
              <a:rPr lang="en-US" smtClean="0"/>
              <a:t>Catch a dollar bill</a:t>
            </a:r>
          </a:p>
          <a:p>
            <a:pPr lvl="1"/>
            <a:r>
              <a:rPr lang="en-US" smtClean="0"/>
              <a:t>Sort a deck of cards</a:t>
            </a:r>
          </a:p>
          <a:p>
            <a:pPr lvl="1"/>
            <a:r>
              <a:rPr lang="en-US" b="1" smtClean="0"/>
              <a:t>Clap hands on the signal</a:t>
            </a:r>
          </a:p>
          <a:p>
            <a:pPr lvl="1"/>
            <a:r>
              <a:rPr lang="en-US" smtClean="0"/>
              <a:t>Stop when the light turns red (orange?)</a:t>
            </a:r>
          </a:p>
        </p:txBody>
      </p:sp>
      <p:sp>
        <p:nvSpPr>
          <p:cNvPr id="79878" name="TextBox 6"/>
          <p:cNvSpPr txBox="1">
            <a:spLocks noChangeArrowheads="1"/>
          </p:cNvSpPr>
          <p:nvPr/>
        </p:nvSpPr>
        <p:spPr bwMode="auto">
          <a:xfrm>
            <a:off x="4191000" y="4343400"/>
            <a:ext cx="4572000" cy="1631950"/>
          </a:xfrm>
          <a:prstGeom prst="rect">
            <a:avLst/>
          </a:prstGeom>
          <a:solidFill>
            <a:srgbClr val="FFFF00"/>
          </a:solidFill>
          <a:ln w="38100">
            <a:solidFill>
              <a:schemeClr val="tx1"/>
            </a:solidFill>
            <a:miter lim="800000"/>
            <a:headEnd/>
            <a:tailEnd/>
          </a:ln>
        </p:spPr>
        <p:txBody>
          <a:bodyPr>
            <a:spAutoFit/>
          </a:bodyPr>
          <a:lstStyle/>
          <a:p>
            <a:pPr algn="ctr"/>
            <a:r>
              <a:rPr lang="en-US" sz="2000" b="1"/>
              <a:t>The stimulus – response process is fundamental to all kinds </a:t>
            </a:r>
          </a:p>
          <a:p>
            <a:pPr algn="ctr"/>
            <a:r>
              <a:rPr lang="en-US" sz="2000" b="1"/>
              <a:t>of human activity</a:t>
            </a:r>
          </a:p>
          <a:p>
            <a:pPr algn="ctr"/>
            <a:r>
              <a:rPr lang="en-US" sz="2000" b="1"/>
              <a:t>The speed – accuracy tradeoff is a reflection of cognitive activity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Reaction Time - Demonstration</a:t>
            </a:r>
          </a:p>
        </p:txBody>
      </p:sp>
      <p:sp>
        <p:nvSpPr>
          <p:cNvPr id="13315" name="Content Placeholder 4"/>
          <p:cNvSpPr>
            <a:spLocks noGrp="1"/>
          </p:cNvSpPr>
          <p:nvPr>
            <p:ph sz="quarter" idx="1"/>
          </p:nvPr>
        </p:nvSpPr>
        <p:spPr/>
        <p:txBody>
          <a:bodyPr/>
          <a:lstStyle/>
          <a:p>
            <a:endParaRPr lang="en-US" sz="3600" smtClean="0"/>
          </a:p>
          <a:p>
            <a:endParaRPr lang="en-US" sz="3600" smtClean="0"/>
          </a:p>
          <a:p>
            <a:r>
              <a:rPr lang="en-US" sz="3600" smtClean="0"/>
              <a:t>On the signal everyone clap their hands</a:t>
            </a:r>
          </a:p>
        </p:txBody>
      </p:sp>
      <p:sp>
        <p:nvSpPr>
          <p:cNvPr id="13316" name="Slide Number Placeholder 2"/>
          <p:cNvSpPr>
            <a:spLocks noGrp="1"/>
          </p:cNvSpPr>
          <p:nvPr>
            <p:ph type="sldNum" sz="quarter" idx="12"/>
          </p:nvPr>
        </p:nvSpPr>
        <p:spPr bwMode="auto">
          <a:ln>
            <a:round/>
            <a:headEnd/>
            <a:tailEnd/>
          </a:ln>
        </p:spPr>
        <p:txBody>
          <a:bodyPr/>
          <a:lstStyle/>
          <a:p>
            <a:fld id="{6043C6D5-5F6E-4BD4-A549-0D319A52D517}" type="slidenum">
              <a:rPr lang="en-US" smtClean="0"/>
              <a:pPr/>
              <a:t>46</a:t>
            </a:fld>
            <a:endParaRPr lang="en-US" smtClean="0"/>
          </a:p>
        </p:txBody>
      </p:sp>
      <p:graphicFrame>
        <p:nvGraphicFramePr>
          <p:cNvPr id="4" name="Diagram 3"/>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Reaction Time - Games</a:t>
            </a:r>
          </a:p>
        </p:txBody>
      </p:sp>
      <p:sp>
        <p:nvSpPr>
          <p:cNvPr id="14339" name="Content Placeholder 4"/>
          <p:cNvSpPr>
            <a:spLocks noGrp="1"/>
          </p:cNvSpPr>
          <p:nvPr>
            <p:ph sz="quarter" idx="1"/>
          </p:nvPr>
        </p:nvSpPr>
        <p:spPr/>
        <p:txBody>
          <a:bodyPr/>
          <a:lstStyle/>
          <a:p>
            <a:r>
              <a:rPr lang="en-US" smtClean="0"/>
              <a:t>Take out a business card</a:t>
            </a:r>
          </a:p>
          <a:p>
            <a:r>
              <a:rPr lang="en-US" smtClean="0"/>
              <a:t>Turn to a partner </a:t>
            </a:r>
          </a:p>
          <a:p>
            <a:r>
              <a:rPr lang="en-US" smtClean="0"/>
              <a:t>Have them hold their finger and thumb ready to catch the card</a:t>
            </a:r>
          </a:p>
          <a:p>
            <a:r>
              <a:rPr lang="en-US" smtClean="0"/>
              <a:t>Without warning drop the card</a:t>
            </a:r>
          </a:p>
          <a:p>
            <a:r>
              <a:rPr lang="en-US" smtClean="0"/>
              <a:t>Give a warning – 1,2,3</a:t>
            </a:r>
          </a:p>
          <a:p>
            <a:r>
              <a:rPr lang="en-US" smtClean="0"/>
              <a:t>Repeat with two cards – one for each hand</a:t>
            </a:r>
          </a:p>
          <a:p>
            <a:r>
              <a:rPr lang="en-US" smtClean="0"/>
              <a:t>Hold the cards with hands wide apart</a:t>
            </a:r>
          </a:p>
          <a:p>
            <a:r>
              <a:rPr lang="en-US" smtClean="0"/>
              <a:t>Use distraction</a:t>
            </a:r>
          </a:p>
        </p:txBody>
      </p:sp>
      <p:sp>
        <p:nvSpPr>
          <p:cNvPr id="14340" name="Slide Number Placeholder 2"/>
          <p:cNvSpPr>
            <a:spLocks noGrp="1"/>
          </p:cNvSpPr>
          <p:nvPr>
            <p:ph type="sldNum" sz="quarter" idx="12"/>
          </p:nvPr>
        </p:nvSpPr>
        <p:spPr bwMode="auto">
          <a:ln>
            <a:round/>
            <a:headEnd/>
            <a:tailEnd/>
          </a:ln>
        </p:spPr>
        <p:txBody>
          <a:bodyPr/>
          <a:lstStyle/>
          <a:p>
            <a:fld id="{4DCC07B0-B705-4BD0-B2FA-198358A587C9}" type="slidenum">
              <a:rPr lang="en-US" smtClean="0"/>
              <a:pPr/>
              <a:t>47</a:t>
            </a:fld>
            <a:endParaRPr lang="en-US" smtClean="0"/>
          </a:p>
        </p:txBody>
      </p:sp>
      <p:graphicFrame>
        <p:nvGraphicFramePr>
          <p:cNvPr id="4" name="Diagram 3"/>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Reaction Time – Question</a:t>
            </a:r>
          </a:p>
        </p:txBody>
      </p:sp>
      <p:sp>
        <p:nvSpPr>
          <p:cNvPr id="15363" name="Content Placeholder 4"/>
          <p:cNvSpPr>
            <a:spLocks noGrp="1"/>
          </p:cNvSpPr>
          <p:nvPr>
            <p:ph sz="quarter" idx="1"/>
          </p:nvPr>
        </p:nvSpPr>
        <p:spPr/>
        <p:txBody>
          <a:bodyPr/>
          <a:lstStyle/>
          <a:p>
            <a:r>
              <a:rPr lang="en-US" smtClean="0"/>
              <a:t>Should Formula I cars have brake lights?</a:t>
            </a:r>
          </a:p>
        </p:txBody>
      </p:sp>
      <p:sp>
        <p:nvSpPr>
          <p:cNvPr id="15364" name="Slide Number Placeholder 2"/>
          <p:cNvSpPr>
            <a:spLocks noGrp="1"/>
          </p:cNvSpPr>
          <p:nvPr>
            <p:ph type="sldNum" sz="quarter" idx="12"/>
          </p:nvPr>
        </p:nvSpPr>
        <p:spPr bwMode="auto">
          <a:ln>
            <a:round/>
            <a:headEnd/>
            <a:tailEnd/>
          </a:ln>
        </p:spPr>
        <p:txBody>
          <a:bodyPr/>
          <a:lstStyle/>
          <a:p>
            <a:fld id="{63F04DE0-AB09-4441-B406-8EEE1DB59316}" type="slidenum">
              <a:rPr lang="en-US" smtClean="0"/>
              <a:pPr/>
              <a:t>48</a:t>
            </a:fld>
            <a:endParaRPr lang="en-US" smtClean="0"/>
          </a:p>
        </p:txBody>
      </p:sp>
      <p:graphicFrame>
        <p:nvGraphicFramePr>
          <p:cNvPr id="4" name="Diagram 3"/>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Psychological Refractoriness</a:t>
            </a:r>
          </a:p>
        </p:txBody>
      </p:sp>
      <p:sp>
        <p:nvSpPr>
          <p:cNvPr id="80899" name="Content Placeholder 2"/>
          <p:cNvSpPr>
            <a:spLocks noGrp="1"/>
          </p:cNvSpPr>
          <p:nvPr>
            <p:ph sz="quarter" idx="1"/>
          </p:nvPr>
        </p:nvSpPr>
        <p:spPr>
          <a:xfrm>
            <a:off x="914400" y="1600200"/>
            <a:ext cx="7772400" cy="4191000"/>
          </a:xfrm>
        </p:spPr>
        <p:txBody>
          <a:bodyPr/>
          <a:lstStyle/>
          <a:p>
            <a:pPr>
              <a:lnSpc>
                <a:spcPct val="90000"/>
              </a:lnSpc>
            </a:pPr>
            <a:r>
              <a:rPr lang="en-US" sz="3300" smtClean="0"/>
              <a:t>A delay in response to the second of a pair of stimuli as a function of the Inter Stimulus Interval and the Intensity of the first stimulus</a:t>
            </a:r>
          </a:p>
          <a:p>
            <a:pPr>
              <a:lnSpc>
                <a:spcPct val="90000"/>
              </a:lnSpc>
            </a:pPr>
            <a:r>
              <a:rPr lang="en-US" sz="3300" smtClean="0"/>
              <a:t>The “startle” response</a:t>
            </a:r>
          </a:p>
          <a:p>
            <a:pPr>
              <a:lnSpc>
                <a:spcPct val="90000"/>
              </a:lnSpc>
            </a:pPr>
            <a:r>
              <a:rPr lang="en-US" sz="3300" smtClean="0"/>
              <a:t>“Freezing”</a:t>
            </a:r>
          </a:p>
          <a:p>
            <a:pPr>
              <a:lnSpc>
                <a:spcPct val="90000"/>
              </a:lnSpc>
            </a:pPr>
            <a:r>
              <a:rPr lang="en-US" sz="3300" smtClean="0"/>
              <a:t>Unwanted acceleration (Audi, 1980s; Toyota, 2009)</a:t>
            </a:r>
          </a:p>
          <a:p>
            <a:pPr lvl="2">
              <a:lnSpc>
                <a:spcPct val="90000"/>
              </a:lnSpc>
            </a:pPr>
            <a:r>
              <a:rPr lang="en-US" sz="2800" smtClean="0"/>
              <a:t> Pedal errors</a:t>
            </a:r>
          </a:p>
          <a:p>
            <a:pPr>
              <a:lnSpc>
                <a:spcPct val="90000"/>
              </a:lnSpc>
            </a:pPr>
            <a:endParaRPr lang="en-US" sz="3300" smtClean="0"/>
          </a:p>
        </p:txBody>
      </p:sp>
      <p:sp>
        <p:nvSpPr>
          <p:cNvPr id="80900" name="Slide Number Placeholder 3"/>
          <p:cNvSpPr>
            <a:spLocks noGrp="1"/>
          </p:cNvSpPr>
          <p:nvPr>
            <p:ph type="sldNum" sz="quarter" idx="12"/>
          </p:nvPr>
        </p:nvSpPr>
        <p:spPr bwMode="auto">
          <a:ln>
            <a:round/>
            <a:headEnd/>
            <a:tailEnd/>
          </a:ln>
        </p:spPr>
        <p:txBody>
          <a:bodyPr/>
          <a:lstStyle/>
          <a:p>
            <a:fld id="{BB9F53B1-7C70-49F0-ABB1-195AF956CBC5}" type="slidenum">
              <a:rPr lang="en-US" smtClean="0"/>
              <a:pPr/>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a:xfrm>
            <a:off x="914400" y="274638"/>
            <a:ext cx="3124200" cy="715962"/>
          </a:xfrm>
        </p:spPr>
        <p:txBody>
          <a:bodyPr/>
          <a:lstStyle/>
          <a:p>
            <a:r>
              <a:rPr lang="en-US" b="1" smtClean="0"/>
              <a:t>Human Error</a:t>
            </a:r>
          </a:p>
        </p:txBody>
      </p:sp>
      <p:sp>
        <p:nvSpPr>
          <p:cNvPr id="28675" name="Content Placeholder 6"/>
          <p:cNvSpPr>
            <a:spLocks noGrp="1"/>
          </p:cNvSpPr>
          <p:nvPr>
            <p:ph sz="quarter" idx="1"/>
          </p:nvPr>
        </p:nvSpPr>
        <p:spPr>
          <a:xfrm>
            <a:off x="228600" y="1447800"/>
            <a:ext cx="4267200" cy="4572000"/>
          </a:xfrm>
        </p:spPr>
        <p:txBody>
          <a:bodyPr/>
          <a:lstStyle/>
          <a:p>
            <a:r>
              <a:rPr lang="en-US" sz="2800" smtClean="0"/>
              <a:t>Human errors occur all the time</a:t>
            </a:r>
          </a:p>
          <a:p>
            <a:r>
              <a:rPr lang="en-US" sz="2800" smtClean="0"/>
              <a:t>Human error is important for learning</a:t>
            </a:r>
          </a:p>
          <a:p>
            <a:r>
              <a:rPr lang="en-US" sz="2800" smtClean="0"/>
              <a:t>It’s the consequence of the error that usually matters</a:t>
            </a:r>
          </a:p>
          <a:p>
            <a:r>
              <a:rPr lang="en-US" sz="2800" smtClean="0"/>
              <a:t>Whatever the cause an error is a failure to achieve one or more of the system purposes</a:t>
            </a:r>
          </a:p>
        </p:txBody>
      </p:sp>
      <p:sp>
        <p:nvSpPr>
          <p:cNvPr id="28676" name="Slide Number Placeholder 4"/>
          <p:cNvSpPr>
            <a:spLocks noGrp="1"/>
          </p:cNvSpPr>
          <p:nvPr>
            <p:ph type="sldNum" sz="quarter" idx="12"/>
          </p:nvPr>
        </p:nvSpPr>
        <p:spPr bwMode="auto">
          <a:ln>
            <a:round/>
            <a:headEnd/>
            <a:tailEnd/>
          </a:ln>
        </p:spPr>
        <p:txBody>
          <a:bodyPr/>
          <a:lstStyle/>
          <a:p>
            <a:fld id="{01F2DD03-09B5-4E64-B82C-8D3FC5AA0D14}" type="slidenum">
              <a:rPr lang="en-US" smtClean="0"/>
              <a:pPr/>
              <a:t>5</a:t>
            </a:fld>
            <a:endParaRPr lang="en-US" smtClean="0"/>
          </a:p>
        </p:txBody>
      </p:sp>
      <p:sp>
        <p:nvSpPr>
          <p:cNvPr id="28677" name="TextBox 9"/>
          <p:cNvSpPr txBox="1">
            <a:spLocks noChangeArrowheads="1"/>
          </p:cNvSpPr>
          <p:nvPr/>
        </p:nvSpPr>
        <p:spPr bwMode="auto">
          <a:xfrm>
            <a:off x="4800600" y="4497388"/>
            <a:ext cx="2057400" cy="768350"/>
          </a:xfrm>
          <a:prstGeom prst="rect">
            <a:avLst/>
          </a:prstGeom>
          <a:noFill/>
          <a:ln w="57150">
            <a:solidFill>
              <a:schemeClr val="tx1"/>
            </a:solidFill>
            <a:miter lim="800000"/>
            <a:headEnd/>
            <a:tailEnd/>
          </a:ln>
        </p:spPr>
        <p:txBody>
          <a:bodyPr>
            <a:spAutoFit/>
          </a:bodyPr>
          <a:lstStyle/>
          <a:p>
            <a:pPr algn="ctr"/>
            <a:r>
              <a:rPr lang="en-US" sz="4400" b="1"/>
              <a:t>E4S3</a:t>
            </a:r>
          </a:p>
        </p:txBody>
      </p:sp>
      <p:sp>
        <p:nvSpPr>
          <p:cNvPr id="28678" name="TextBox 15"/>
          <p:cNvSpPr txBox="1">
            <a:spLocks noChangeArrowheads="1"/>
          </p:cNvSpPr>
          <p:nvPr/>
        </p:nvSpPr>
        <p:spPr bwMode="auto">
          <a:xfrm>
            <a:off x="6858000" y="4648200"/>
            <a:ext cx="1600200" cy="381000"/>
          </a:xfrm>
          <a:prstGeom prst="rect">
            <a:avLst/>
          </a:prstGeom>
          <a:noFill/>
          <a:ln w="38100">
            <a:solidFill>
              <a:schemeClr val="tx1"/>
            </a:solidFill>
            <a:miter lim="800000"/>
            <a:headEnd/>
            <a:tailEnd/>
          </a:ln>
        </p:spPr>
        <p:txBody>
          <a:bodyPr>
            <a:spAutoFit/>
          </a:bodyPr>
          <a:lstStyle/>
          <a:p>
            <a:pPr algn="ctr"/>
            <a:r>
              <a:rPr lang="en-US" b="1"/>
              <a:t>+R&amp;R</a:t>
            </a:r>
          </a:p>
        </p:txBody>
      </p:sp>
      <p:sp>
        <p:nvSpPr>
          <p:cNvPr id="28679" name="Content Placeholder 8"/>
          <p:cNvSpPr txBox="1">
            <a:spLocks/>
          </p:cNvSpPr>
          <p:nvPr/>
        </p:nvSpPr>
        <p:spPr bwMode="auto">
          <a:xfrm>
            <a:off x="4800600" y="1676400"/>
            <a:ext cx="2057400" cy="2514600"/>
          </a:xfrm>
          <a:prstGeom prst="rect">
            <a:avLst/>
          </a:prstGeom>
          <a:noFill/>
          <a:ln w="38100">
            <a:solidFill>
              <a:schemeClr val="tx1"/>
            </a:solidFill>
            <a:miter lim="800000"/>
            <a:headEnd/>
            <a:tailEnd/>
          </a:ln>
        </p:spPr>
        <p:txBody>
          <a:bodyPr/>
          <a:lstStyle/>
          <a:p>
            <a:pPr marL="273050" indent="-273050" eaLnBrk="0" hangingPunct="0">
              <a:lnSpc>
                <a:spcPct val="90000"/>
              </a:lnSpc>
              <a:spcBef>
                <a:spcPts val="575"/>
              </a:spcBef>
              <a:buClr>
                <a:schemeClr val="accent1"/>
              </a:buClr>
              <a:buSzPct val="85000"/>
              <a:buFont typeface="Wingdings 2" charset="2"/>
              <a:buChar char=""/>
            </a:pPr>
            <a:r>
              <a:rPr lang="en-US" sz="2000">
                <a:latin typeface="Perpetua" charset="0"/>
              </a:rPr>
              <a:t>Ease of Use</a:t>
            </a:r>
          </a:p>
          <a:p>
            <a:pPr marL="273050" indent="-273050" eaLnBrk="0" hangingPunct="0">
              <a:lnSpc>
                <a:spcPct val="90000"/>
              </a:lnSpc>
              <a:spcBef>
                <a:spcPts val="575"/>
              </a:spcBef>
              <a:buClr>
                <a:schemeClr val="accent1"/>
              </a:buClr>
              <a:buSzPct val="85000"/>
              <a:buFont typeface="Wingdings 2" charset="2"/>
              <a:buChar char=""/>
            </a:pPr>
            <a:r>
              <a:rPr lang="en-US" sz="2000">
                <a:latin typeface="Perpetua" charset="0"/>
              </a:rPr>
              <a:t>Effectiveness</a:t>
            </a:r>
          </a:p>
          <a:p>
            <a:pPr marL="273050" indent="-273050" eaLnBrk="0" hangingPunct="0">
              <a:lnSpc>
                <a:spcPct val="90000"/>
              </a:lnSpc>
              <a:spcBef>
                <a:spcPts val="575"/>
              </a:spcBef>
              <a:buClr>
                <a:schemeClr val="accent1"/>
              </a:buClr>
              <a:buSzPct val="85000"/>
              <a:buFont typeface="Wingdings 2" charset="2"/>
              <a:buChar char=""/>
            </a:pPr>
            <a:r>
              <a:rPr lang="en-US" sz="2000">
                <a:latin typeface="Perpetua" charset="0"/>
              </a:rPr>
              <a:t>Efficiency</a:t>
            </a:r>
          </a:p>
          <a:p>
            <a:pPr marL="273050" indent="-273050" eaLnBrk="0" hangingPunct="0">
              <a:lnSpc>
                <a:spcPct val="90000"/>
              </a:lnSpc>
              <a:spcBef>
                <a:spcPts val="575"/>
              </a:spcBef>
              <a:buClr>
                <a:schemeClr val="accent1"/>
              </a:buClr>
              <a:buSzPct val="85000"/>
              <a:buFont typeface="Wingdings 2" charset="2"/>
              <a:buChar char=""/>
            </a:pPr>
            <a:r>
              <a:rPr lang="en-US" sz="2000">
                <a:latin typeface="Perpetua" charset="0"/>
              </a:rPr>
              <a:t>Elegance</a:t>
            </a:r>
          </a:p>
          <a:p>
            <a:pPr marL="273050" indent="-273050" eaLnBrk="0" hangingPunct="0">
              <a:lnSpc>
                <a:spcPct val="90000"/>
              </a:lnSpc>
              <a:spcBef>
                <a:spcPts val="575"/>
              </a:spcBef>
              <a:buClr>
                <a:schemeClr val="accent1"/>
              </a:buClr>
              <a:buSzPct val="85000"/>
              <a:buFont typeface="Wingdings 2" charset="2"/>
              <a:buChar char=""/>
            </a:pPr>
            <a:r>
              <a:rPr lang="en-US" sz="2000">
                <a:latin typeface="Perpetua" charset="0"/>
              </a:rPr>
              <a:t>Safety</a:t>
            </a:r>
          </a:p>
          <a:p>
            <a:pPr marL="273050" indent="-273050" eaLnBrk="0" hangingPunct="0">
              <a:lnSpc>
                <a:spcPct val="90000"/>
              </a:lnSpc>
              <a:spcBef>
                <a:spcPts val="575"/>
              </a:spcBef>
              <a:buClr>
                <a:schemeClr val="accent1"/>
              </a:buClr>
              <a:buSzPct val="85000"/>
              <a:buFont typeface="Wingdings 2" charset="2"/>
              <a:buChar char=""/>
            </a:pPr>
            <a:r>
              <a:rPr lang="en-US" sz="2000">
                <a:latin typeface="Perpetua" charset="0"/>
              </a:rPr>
              <a:t>Security</a:t>
            </a:r>
          </a:p>
          <a:p>
            <a:pPr marL="273050" indent="-273050" eaLnBrk="0" hangingPunct="0">
              <a:lnSpc>
                <a:spcPct val="90000"/>
              </a:lnSpc>
              <a:spcBef>
                <a:spcPts val="575"/>
              </a:spcBef>
              <a:buClr>
                <a:schemeClr val="accent1"/>
              </a:buClr>
              <a:buSzPct val="85000"/>
              <a:buFont typeface="Wingdings 2" charset="2"/>
              <a:buChar char=""/>
            </a:pPr>
            <a:r>
              <a:rPr lang="en-US" sz="2000">
                <a:latin typeface="Perpetua" charset="0"/>
              </a:rPr>
              <a:t>Satisfaction</a:t>
            </a:r>
          </a:p>
        </p:txBody>
      </p:sp>
      <p:sp>
        <p:nvSpPr>
          <p:cNvPr id="28680" name="Content Placeholder 8"/>
          <p:cNvSpPr txBox="1">
            <a:spLocks/>
          </p:cNvSpPr>
          <p:nvPr/>
        </p:nvSpPr>
        <p:spPr bwMode="auto">
          <a:xfrm>
            <a:off x="6858000" y="2667000"/>
            <a:ext cx="1600200" cy="738188"/>
          </a:xfrm>
          <a:prstGeom prst="rect">
            <a:avLst/>
          </a:prstGeom>
          <a:noFill/>
          <a:ln w="38100">
            <a:solidFill>
              <a:schemeClr val="tx1"/>
            </a:solidFill>
            <a:miter lim="800000"/>
            <a:headEnd/>
            <a:tailEnd/>
          </a:ln>
        </p:spPr>
        <p:txBody>
          <a:bodyPr/>
          <a:lstStyle/>
          <a:p>
            <a:pPr marL="273050" indent="-273050" eaLnBrk="0" hangingPunct="0">
              <a:lnSpc>
                <a:spcPct val="90000"/>
              </a:lnSpc>
              <a:spcBef>
                <a:spcPts val="575"/>
              </a:spcBef>
              <a:buClr>
                <a:schemeClr val="accent1"/>
              </a:buClr>
              <a:buSzPct val="85000"/>
              <a:buFont typeface="Wingdings 2" charset="2"/>
              <a:buChar char=""/>
            </a:pPr>
            <a:r>
              <a:rPr lang="en-US" sz="2000">
                <a:latin typeface="Perpetua" charset="0"/>
              </a:rPr>
              <a:t>Reliability</a:t>
            </a:r>
          </a:p>
          <a:p>
            <a:pPr marL="273050" indent="-273050" eaLnBrk="0" hangingPunct="0">
              <a:lnSpc>
                <a:spcPct val="90000"/>
              </a:lnSpc>
              <a:spcBef>
                <a:spcPts val="575"/>
              </a:spcBef>
              <a:buClr>
                <a:schemeClr val="accent1"/>
              </a:buClr>
              <a:buSzPct val="85000"/>
              <a:buFont typeface="Wingdings 2" charset="2"/>
              <a:buChar char=""/>
            </a:pPr>
            <a:r>
              <a:rPr lang="en-US" sz="2000">
                <a:latin typeface="Perpetua" charset="0"/>
              </a:rPr>
              <a:t>Resilience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Perceiving</a:t>
            </a:r>
          </a:p>
        </p:txBody>
      </p:sp>
      <p:sp>
        <p:nvSpPr>
          <p:cNvPr id="48131" name="Content Placeholder 2"/>
          <p:cNvSpPr>
            <a:spLocks noGrp="1"/>
          </p:cNvSpPr>
          <p:nvPr>
            <p:ph sz="quarter" idx="1"/>
          </p:nvPr>
        </p:nvSpPr>
        <p:spPr/>
        <p:txBody>
          <a:bodyPr/>
          <a:lstStyle/>
          <a:p>
            <a:r>
              <a:rPr lang="en-US" smtClean="0"/>
              <a:t>Perception is a complex interaction between sensing, expectancy and a mental framework</a:t>
            </a:r>
          </a:p>
          <a:p>
            <a:r>
              <a:rPr lang="en-US" smtClean="0"/>
              <a:t>We perceive changes or contrasts in our sensory environment such as</a:t>
            </a:r>
          </a:p>
          <a:p>
            <a:pPr lvl="1"/>
            <a:r>
              <a:rPr lang="en-US" smtClean="0"/>
              <a:t>Stimulus intensity (light, sound, etc.)</a:t>
            </a:r>
          </a:p>
          <a:p>
            <a:pPr lvl="1"/>
            <a:r>
              <a:rPr lang="en-US" smtClean="0"/>
              <a:t>Contrast with the background (signal to noise ratio)</a:t>
            </a:r>
          </a:p>
          <a:p>
            <a:pPr lvl="1"/>
            <a:r>
              <a:rPr lang="en-US" smtClean="0"/>
              <a:t>Large differences are more readily perceived than small ones – as demonstrated by psychophysics</a:t>
            </a:r>
          </a:p>
          <a:p>
            <a:r>
              <a:rPr lang="en-US" smtClean="0"/>
              <a:t>The perceptual framework becomes more structured with practice</a:t>
            </a:r>
          </a:p>
          <a:p>
            <a:r>
              <a:rPr lang="en-US" smtClean="0"/>
              <a:t>Perceptual mistakes may be due to insufficient sensory information or an inappropriate framework</a:t>
            </a:r>
          </a:p>
        </p:txBody>
      </p:sp>
      <p:sp>
        <p:nvSpPr>
          <p:cNvPr id="48132" name="Slide Number Placeholder 3"/>
          <p:cNvSpPr>
            <a:spLocks noGrp="1"/>
          </p:cNvSpPr>
          <p:nvPr>
            <p:ph type="sldNum" sz="quarter" idx="12"/>
          </p:nvPr>
        </p:nvSpPr>
        <p:spPr bwMode="auto">
          <a:ln>
            <a:round/>
            <a:headEnd/>
            <a:tailEnd/>
          </a:ln>
        </p:spPr>
        <p:txBody>
          <a:bodyPr/>
          <a:lstStyle/>
          <a:p>
            <a:fld id="{6DBB3AAE-E2F6-4109-B5EB-ACFDABDC47CE}" type="slidenum">
              <a:rPr lang="en-US" smtClean="0"/>
              <a:pPr/>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woman.jpg is here"/>
          <p:cNvPicPr>
            <a:picLocks noChangeAspect="1" noChangeArrowheads="1"/>
          </p:cNvPicPr>
          <p:nvPr/>
        </p:nvPicPr>
        <p:blipFill>
          <a:blip r:embed="rId3" cstate="print"/>
          <a:srcRect/>
          <a:stretch>
            <a:fillRect/>
          </a:stretch>
        </p:blipFill>
        <p:spPr bwMode="auto">
          <a:xfrm>
            <a:off x="3200400" y="1676400"/>
            <a:ext cx="2841625" cy="3800475"/>
          </a:xfrm>
          <a:prstGeom prst="rect">
            <a:avLst/>
          </a:prstGeom>
          <a:noFill/>
          <a:ln w="9525">
            <a:noFill/>
            <a:miter lim="800000"/>
            <a:headEnd/>
            <a:tailEnd/>
          </a:ln>
        </p:spPr>
      </p:pic>
      <p:sp>
        <p:nvSpPr>
          <p:cNvPr id="49155" name="Title 7"/>
          <p:cNvSpPr>
            <a:spLocks noGrp="1"/>
          </p:cNvSpPr>
          <p:nvPr>
            <p:ph type="title"/>
          </p:nvPr>
        </p:nvSpPr>
        <p:spPr/>
        <p:txBody>
          <a:bodyPr/>
          <a:lstStyle/>
          <a:p>
            <a:r>
              <a:rPr lang="en-US" smtClean="0"/>
              <a:t>Perceiving: Illusion</a:t>
            </a:r>
          </a:p>
        </p:txBody>
      </p:sp>
      <p:sp>
        <p:nvSpPr>
          <p:cNvPr id="49156" name="Slide Number Placeholder 3"/>
          <p:cNvSpPr>
            <a:spLocks noGrp="1"/>
          </p:cNvSpPr>
          <p:nvPr>
            <p:ph type="sldNum" sz="quarter" idx="12"/>
          </p:nvPr>
        </p:nvSpPr>
        <p:spPr bwMode="auto">
          <a:ln>
            <a:round/>
            <a:headEnd/>
            <a:tailEnd/>
          </a:ln>
        </p:spPr>
        <p:txBody>
          <a:bodyPr/>
          <a:lstStyle/>
          <a:p>
            <a:fld id="{096C2F4C-3060-4643-9675-9143296C02BC}" type="slidenum">
              <a:rPr lang="en-US" smtClean="0"/>
              <a:pPr/>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itle 36"/>
          <p:cNvSpPr>
            <a:spLocks noGrp="1"/>
          </p:cNvSpPr>
          <p:nvPr>
            <p:ph type="title"/>
          </p:nvPr>
        </p:nvSpPr>
        <p:spPr>
          <a:xfrm>
            <a:off x="533400" y="152400"/>
            <a:ext cx="8153400" cy="990600"/>
          </a:xfrm>
        </p:spPr>
        <p:txBody>
          <a:bodyPr/>
          <a:lstStyle/>
          <a:p>
            <a:pPr algn="ctr"/>
            <a:r>
              <a:rPr lang="en-US" sz="2400" b="1" smtClean="0"/>
              <a:t>As tasks become more complex and contexts become more uncertain, COGNITION becomes more important</a:t>
            </a:r>
          </a:p>
        </p:txBody>
      </p:sp>
      <p:sp>
        <p:nvSpPr>
          <p:cNvPr id="50179" name="Slide Number Placeholder 3"/>
          <p:cNvSpPr>
            <a:spLocks noGrp="1"/>
          </p:cNvSpPr>
          <p:nvPr>
            <p:ph type="sldNum" sz="quarter" idx="12"/>
          </p:nvPr>
        </p:nvSpPr>
        <p:spPr bwMode="auto">
          <a:xfrm>
            <a:off x="74613" y="6210300"/>
            <a:ext cx="528637" cy="457200"/>
          </a:xfrm>
          <a:ln>
            <a:round/>
            <a:headEnd/>
            <a:tailEnd/>
          </a:ln>
        </p:spPr>
        <p:txBody>
          <a:bodyPr/>
          <a:lstStyle/>
          <a:p>
            <a:fld id="{6A22E894-E25A-4E7F-A453-072F8481DFFA}" type="slidenum">
              <a:rPr lang="en-US" sz="1800" b="1" smtClean="0"/>
              <a:pPr/>
              <a:t>52</a:t>
            </a:fld>
            <a:endParaRPr lang="en-US" sz="1800" b="1" smtClean="0"/>
          </a:p>
        </p:txBody>
      </p:sp>
      <p:cxnSp>
        <p:nvCxnSpPr>
          <p:cNvPr id="19" name="Straight Arrow Connector 18"/>
          <p:cNvCxnSpPr>
            <a:stCxn id="45061" idx="2"/>
            <a:endCxn id="45064" idx="0"/>
          </p:cNvCxnSpPr>
          <p:nvPr/>
        </p:nvCxnSpPr>
        <p:spPr>
          <a:xfrm rot="5400000">
            <a:off x="3048001" y="3467100"/>
            <a:ext cx="533400" cy="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590800" y="2895600"/>
            <a:ext cx="1676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Input</a:t>
            </a:r>
          </a:p>
          <a:p>
            <a:pPr algn="ctr">
              <a:defRPr/>
            </a:pPr>
            <a:r>
              <a:rPr lang="en-US" sz="2400" b="1" dirty="0">
                <a:solidFill>
                  <a:schemeClr val="tx1"/>
                </a:solidFill>
              </a:rPr>
              <a:t>Controls</a:t>
            </a:r>
          </a:p>
        </p:txBody>
      </p:sp>
      <p:sp>
        <p:nvSpPr>
          <p:cNvPr id="25" name="Rectangle 24"/>
          <p:cNvSpPr/>
          <p:nvPr/>
        </p:nvSpPr>
        <p:spPr>
          <a:xfrm>
            <a:off x="5029200" y="2895600"/>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effectLst>
                  <a:outerShdw blurRad="50800" dist="38100" dir="2700000">
                    <a:srgbClr val="000000">
                      <a:alpha val="90000"/>
                    </a:srgbClr>
                  </a:outerShdw>
                </a:effectLst>
              </a:rPr>
              <a:t>System</a:t>
            </a:r>
          </a:p>
        </p:txBody>
      </p:sp>
      <p:sp>
        <p:nvSpPr>
          <p:cNvPr id="26" name="Rectangle 25"/>
          <p:cNvSpPr/>
          <p:nvPr/>
        </p:nvSpPr>
        <p:spPr>
          <a:xfrm>
            <a:off x="533400" y="1524000"/>
            <a:ext cx="1676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Prediction</a:t>
            </a:r>
          </a:p>
        </p:txBody>
      </p:sp>
      <p:sp>
        <p:nvSpPr>
          <p:cNvPr id="27" name="Rectangle 26"/>
          <p:cNvSpPr/>
          <p:nvPr/>
        </p:nvSpPr>
        <p:spPr>
          <a:xfrm>
            <a:off x="533400" y="2895600"/>
            <a:ext cx="1676400" cy="838200"/>
          </a:xfrm>
          <a:prstGeom prst="rect">
            <a:avLst/>
          </a:prstGeom>
          <a:solidFill>
            <a:srgbClr val="FFFF00"/>
          </a:solid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Cognition</a:t>
            </a:r>
          </a:p>
        </p:txBody>
      </p:sp>
      <p:sp>
        <p:nvSpPr>
          <p:cNvPr id="28" name="Rectangle 27"/>
          <p:cNvSpPr/>
          <p:nvPr/>
        </p:nvSpPr>
        <p:spPr>
          <a:xfrm>
            <a:off x="533400" y="4267200"/>
            <a:ext cx="1676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Senses</a:t>
            </a:r>
          </a:p>
        </p:txBody>
      </p:sp>
      <p:sp>
        <p:nvSpPr>
          <p:cNvPr id="29" name="Rectangle 28"/>
          <p:cNvSpPr/>
          <p:nvPr/>
        </p:nvSpPr>
        <p:spPr>
          <a:xfrm>
            <a:off x="5029200" y="13716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effectLst>
                  <a:outerShdw blurRad="50800" dist="38100" dir="2700000">
                    <a:srgbClr val="000000">
                      <a:alpha val="88000"/>
                    </a:srgbClr>
                  </a:outerShdw>
                </a:effectLst>
              </a:rPr>
              <a:t>External</a:t>
            </a:r>
          </a:p>
          <a:p>
            <a:pPr algn="ctr">
              <a:defRPr/>
            </a:pPr>
            <a:r>
              <a:rPr lang="en-US" sz="2400" b="1" dirty="0">
                <a:solidFill>
                  <a:srgbClr val="FFFF00"/>
                </a:solidFill>
                <a:effectLst>
                  <a:outerShdw blurRad="50800" dist="38100" dir="2700000">
                    <a:srgbClr val="000000">
                      <a:alpha val="88000"/>
                    </a:srgbClr>
                  </a:outerShdw>
                </a:effectLst>
              </a:rPr>
              <a:t>Context Factors</a:t>
            </a:r>
          </a:p>
        </p:txBody>
      </p:sp>
      <p:sp>
        <p:nvSpPr>
          <p:cNvPr id="30" name="Rectangle 29"/>
          <p:cNvSpPr/>
          <p:nvPr/>
        </p:nvSpPr>
        <p:spPr>
          <a:xfrm>
            <a:off x="7086600" y="5029200"/>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effectLst>
                  <a:outerShdw blurRad="50800" dist="38100" dir="2700000">
                    <a:srgbClr val="000000">
                      <a:alpha val="90000"/>
                    </a:srgbClr>
                  </a:outerShdw>
                </a:effectLst>
              </a:rPr>
              <a:t>Displays</a:t>
            </a:r>
          </a:p>
        </p:txBody>
      </p:sp>
      <p:sp>
        <p:nvSpPr>
          <p:cNvPr id="31" name="Rectangle 30"/>
          <p:cNvSpPr/>
          <p:nvPr/>
        </p:nvSpPr>
        <p:spPr>
          <a:xfrm>
            <a:off x="7086600" y="2590800"/>
            <a:ext cx="1752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alpha val="90000"/>
                    </a:srgbClr>
                  </a:outerShdw>
                </a:effectLst>
              </a:rPr>
              <a:t>Output</a:t>
            </a:r>
          </a:p>
          <a:p>
            <a:pPr algn="ctr">
              <a:defRPr/>
            </a:pPr>
            <a:r>
              <a:rPr lang="en-US" sz="2000" b="1" dirty="0">
                <a:solidFill>
                  <a:srgbClr val="FFFF00"/>
                </a:solidFill>
                <a:effectLst>
                  <a:outerShdw blurRad="50800" dist="38100" dir="2700000">
                    <a:srgbClr val="000000">
                      <a:alpha val="90000"/>
                    </a:srgbClr>
                  </a:outerShdw>
                </a:effectLst>
              </a:rPr>
              <a:t>Time, Error  and Consequences</a:t>
            </a:r>
          </a:p>
        </p:txBody>
      </p:sp>
      <p:cxnSp>
        <p:nvCxnSpPr>
          <p:cNvPr id="32" name="Straight Arrow Connector 31"/>
          <p:cNvCxnSpPr>
            <a:stCxn id="27" idx="3"/>
            <a:endCxn id="24" idx="1"/>
          </p:cNvCxnSpPr>
          <p:nvPr/>
        </p:nvCxnSpPr>
        <p:spPr>
          <a:xfrm>
            <a:off x="2209800" y="33147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9" idx="1"/>
            <a:endCxn id="26" idx="3"/>
          </p:cNvCxnSpPr>
          <p:nvPr/>
        </p:nvCxnSpPr>
        <p:spPr>
          <a:xfrm rot="10800000">
            <a:off x="2209800" y="1943100"/>
            <a:ext cx="2819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8" idx="0"/>
            <a:endCxn id="27" idx="2"/>
          </p:cNvCxnSpPr>
          <p:nvPr/>
        </p:nvCxnSpPr>
        <p:spPr>
          <a:xfrm rot="5400000" flipH="1" flipV="1">
            <a:off x="1104901" y="4000500"/>
            <a:ext cx="533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5" idx="3"/>
            <a:endCxn id="31" idx="1"/>
          </p:cNvCxnSpPr>
          <p:nvPr/>
        </p:nvCxnSpPr>
        <p:spPr>
          <a:xfrm>
            <a:off x="6705600" y="33147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4" idx="3"/>
            <a:endCxn id="25" idx="1"/>
          </p:cNvCxnSpPr>
          <p:nvPr/>
        </p:nvCxnSpPr>
        <p:spPr>
          <a:xfrm>
            <a:off x="4267200" y="33147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6" idx="2"/>
            <a:endCxn id="27" idx="0"/>
          </p:cNvCxnSpPr>
          <p:nvPr/>
        </p:nvCxnSpPr>
        <p:spPr>
          <a:xfrm rot="5400000">
            <a:off x="1104901" y="2628900"/>
            <a:ext cx="533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9" idx="2"/>
            <a:endCxn id="25" idx="0"/>
          </p:cNvCxnSpPr>
          <p:nvPr/>
        </p:nvCxnSpPr>
        <p:spPr>
          <a:xfrm rot="5400000">
            <a:off x="5676901" y="2705100"/>
            <a:ext cx="3810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1" idx="2"/>
            <a:endCxn id="30" idx="0"/>
          </p:cNvCxnSpPr>
          <p:nvPr/>
        </p:nvCxnSpPr>
        <p:spPr>
          <a:xfrm rot="5400000">
            <a:off x="7448550" y="4514850"/>
            <a:ext cx="990600" cy="381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hape 39"/>
          <p:cNvCxnSpPr>
            <a:stCxn id="30" idx="1"/>
            <a:endCxn id="28" idx="2"/>
          </p:cNvCxnSpPr>
          <p:nvPr/>
        </p:nvCxnSpPr>
        <p:spPr>
          <a:xfrm rot="10800000">
            <a:off x="1371600" y="5105400"/>
            <a:ext cx="5715000" cy="342900"/>
          </a:xfrm>
          <a:prstGeom prst="bentConnector2">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Shape 40"/>
          <p:cNvCxnSpPr>
            <a:stCxn id="31" idx="2"/>
            <a:endCxn id="28" idx="3"/>
          </p:cNvCxnSpPr>
          <p:nvPr/>
        </p:nvCxnSpPr>
        <p:spPr>
          <a:xfrm rot="5400000">
            <a:off x="4762500" y="1485900"/>
            <a:ext cx="647700" cy="57531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Shape 41"/>
          <p:cNvCxnSpPr>
            <a:stCxn id="25" idx="2"/>
            <a:endCxn id="28" idx="3"/>
          </p:cNvCxnSpPr>
          <p:nvPr/>
        </p:nvCxnSpPr>
        <p:spPr>
          <a:xfrm rot="5400000">
            <a:off x="3562350" y="2381250"/>
            <a:ext cx="952500" cy="36576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362200" y="3810000"/>
            <a:ext cx="4572000"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514600" y="4648200"/>
            <a:ext cx="1676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Feedback</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7"/>
          <p:cNvSpPr>
            <a:spLocks noGrp="1"/>
          </p:cNvSpPr>
          <p:nvPr>
            <p:ph type="title"/>
          </p:nvPr>
        </p:nvSpPr>
        <p:spPr>
          <a:xfrm>
            <a:off x="914400" y="4900613"/>
            <a:ext cx="7315200" cy="522287"/>
          </a:xfrm>
        </p:spPr>
        <p:txBody>
          <a:bodyPr/>
          <a:lstStyle/>
          <a:p>
            <a:endParaRPr lang="en-US" smtClean="0"/>
          </a:p>
        </p:txBody>
      </p:sp>
      <p:sp>
        <p:nvSpPr>
          <p:cNvPr id="51203" name="Text Placeholder 9"/>
          <p:cNvSpPr>
            <a:spLocks noGrp="1"/>
          </p:cNvSpPr>
          <p:nvPr>
            <p:ph type="body" sz="half" idx="2"/>
          </p:nvPr>
        </p:nvSpPr>
        <p:spPr>
          <a:xfrm>
            <a:off x="914400" y="5445125"/>
            <a:ext cx="7315200" cy="685800"/>
          </a:xfrm>
        </p:spPr>
        <p:txBody>
          <a:bodyPr/>
          <a:lstStyle/>
          <a:p>
            <a:endParaRPr lang="en-US" smtClean="0"/>
          </a:p>
        </p:txBody>
      </p:sp>
      <p:sp>
        <p:nvSpPr>
          <p:cNvPr id="9" name="Picture Placeholder 8"/>
          <p:cNvSpPr>
            <a:spLocks noGrp="1"/>
          </p:cNvSpPr>
          <p:nvPr>
            <p:ph type="pic" idx="1"/>
          </p:nvPr>
        </p:nvSpPr>
        <p:spPr>
          <a:xfrm>
            <a:off x="68263" y="142875"/>
            <a:ext cx="9001125" cy="4581525"/>
          </a:xfrm>
        </p:spPr>
      </p:sp>
      <p:sp>
        <p:nvSpPr>
          <p:cNvPr id="51205" name="Slide Number Placeholder 2"/>
          <p:cNvSpPr>
            <a:spLocks noGrp="1"/>
          </p:cNvSpPr>
          <p:nvPr>
            <p:ph type="sldNum" sz="quarter" idx="12"/>
          </p:nvPr>
        </p:nvSpPr>
        <p:spPr bwMode="auto">
          <a:ln>
            <a:round/>
            <a:headEnd/>
            <a:tailEnd/>
          </a:ln>
        </p:spPr>
        <p:txBody>
          <a:bodyPr/>
          <a:lstStyle/>
          <a:p>
            <a:fld id="{045D609F-97C7-456F-9830-E569C99BA341}" type="slidenum">
              <a:rPr lang="en-US" smtClean="0"/>
              <a:pPr/>
              <a:t>53</a:t>
            </a:fld>
            <a:endParaRPr lang="en-US" smtClean="0"/>
          </a:p>
        </p:txBody>
      </p:sp>
      <p:pic>
        <p:nvPicPr>
          <p:cNvPr id="51206" name="Picture 4" descr="Brewmatic C-21 Premium Automatic Brewer"/>
          <p:cNvPicPr>
            <a:picLocks noChangeAspect="1" noChangeArrowheads="1"/>
          </p:cNvPicPr>
          <p:nvPr/>
        </p:nvPicPr>
        <p:blipFill>
          <a:blip r:embed="rId3" cstate="print"/>
          <a:srcRect l="30400" r="26401"/>
          <a:stretch>
            <a:fillRect/>
          </a:stretch>
        </p:blipFill>
        <p:spPr bwMode="auto">
          <a:xfrm>
            <a:off x="5105400" y="990600"/>
            <a:ext cx="2057400" cy="4762500"/>
          </a:xfrm>
          <a:prstGeom prst="rect">
            <a:avLst/>
          </a:prstGeom>
          <a:noFill/>
          <a:ln w="9525">
            <a:noFill/>
            <a:miter lim="800000"/>
            <a:headEnd/>
            <a:tailEnd/>
          </a:ln>
        </p:spPr>
      </p:pic>
      <p:sp>
        <p:nvSpPr>
          <p:cNvPr id="51207" name="TextBox 4"/>
          <p:cNvSpPr txBox="1">
            <a:spLocks noChangeArrowheads="1"/>
          </p:cNvSpPr>
          <p:nvPr/>
        </p:nvSpPr>
        <p:spPr bwMode="auto">
          <a:xfrm>
            <a:off x="914400" y="1905000"/>
            <a:ext cx="3810000" cy="1570038"/>
          </a:xfrm>
          <a:prstGeom prst="rect">
            <a:avLst/>
          </a:prstGeom>
          <a:noFill/>
          <a:ln w="9525">
            <a:noFill/>
            <a:miter lim="800000"/>
            <a:headEnd/>
            <a:tailEnd/>
          </a:ln>
        </p:spPr>
        <p:txBody>
          <a:bodyPr>
            <a:spAutoFit/>
          </a:bodyPr>
          <a:lstStyle/>
          <a:p>
            <a:r>
              <a:rPr lang="en-US" sz="3200" i="1"/>
              <a:t>What could be simpler than making coffee?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Slide Number Placeholder 17"/>
          <p:cNvSpPr>
            <a:spLocks noGrp="1"/>
          </p:cNvSpPr>
          <p:nvPr>
            <p:ph type="sldNum" sz="quarter" idx="12"/>
          </p:nvPr>
        </p:nvSpPr>
        <p:spPr bwMode="auto">
          <a:ln>
            <a:round/>
            <a:headEnd/>
            <a:tailEnd/>
          </a:ln>
        </p:spPr>
        <p:txBody>
          <a:bodyPr/>
          <a:lstStyle/>
          <a:p>
            <a:fld id="{309E0014-60F7-4BA4-94A7-2F67ADF73970}" type="slidenum">
              <a:rPr lang="en-US" smtClean="0"/>
              <a:pPr/>
              <a:t>54</a:t>
            </a:fld>
            <a:endParaRPr lang="en-US" smtClean="0"/>
          </a:p>
        </p:txBody>
      </p:sp>
      <p:sp>
        <p:nvSpPr>
          <p:cNvPr id="52227" name="TextBox 3"/>
          <p:cNvSpPr txBox="1">
            <a:spLocks noChangeArrowheads="1"/>
          </p:cNvSpPr>
          <p:nvPr/>
        </p:nvSpPr>
        <p:spPr bwMode="auto">
          <a:xfrm>
            <a:off x="2971800" y="6172200"/>
            <a:ext cx="4267200" cy="369888"/>
          </a:xfrm>
          <a:prstGeom prst="rect">
            <a:avLst/>
          </a:prstGeom>
          <a:noFill/>
          <a:ln w="9525">
            <a:noFill/>
            <a:miter lim="800000"/>
            <a:headEnd/>
            <a:tailEnd/>
          </a:ln>
        </p:spPr>
        <p:txBody>
          <a:bodyPr>
            <a:spAutoFit/>
          </a:bodyPr>
          <a:lstStyle/>
          <a:p>
            <a:r>
              <a:rPr lang="en-US"/>
              <a:t>--------or flying the Airbus 380?</a:t>
            </a:r>
          </a:p>
        </p:txBody>
      </p:sp>
      <p:pic>
        <p:nvPicPr>
          <p:cNvPr id="52228" name="Picture 4" descr="800px-Airbus_A380_cockpit.jpg"/>
          <p:cNvPicPr>
            <a:picLocks noChangeAspect="1"/>
          </p:cNvPicPr>
          <p:nvPr/>
        </p:nvPicPr>
        <p:blipFill>
          <a:blip r:embed="rId3" cstate="print"/>
          <a:srcRect/>
          <a:stretch>
            <a:fillRect/>
          </a:stretch>
        </p:blipFill>
        <p:spPr bwMode="auto">
          <a:xfrm>
            <a:off x="762000" y="889000"/>
            <a:ext cx="7620000" cy="50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ubtitle 6"/>
          <p:cNvSpPr>
            <a:spLocks noGrp="1"/>
          </p:cNvSpPr>
          <p:nvPr>
            <p:ph type="subTitle" idx="1"/>
          </p:nvPr>
        </p:nvSpPr>
        <p:spPr/>
        <p:txBody>
          <a:bodyPr/>
          <a:lstStyle/>
          <a:p>
            <a:endParaRPr lang="en-US" smtClean="0"/>
          </a:p>
        </p:txBody>
      </p:sp>
      <p:sp>
        <p:nvSpPr>
          <p:cNvPr id="53251" name="Title 5"/>
          <p:cNvSpPr>
            <a:spLocks noGrp="1"/>
          </p:cNvSpPr>
          <p:nvPr>
            <p:ph type="ctrTitle"/>
          </p:nvPr>
        </p:nvSpPr>
        <p:spPr>
          <a:xfrm>
            <a:off x="457200" y="1506538"/>
            <a:ext cx="8229600" cy="1470025"/>
          </a:xfrm>
        </p:spPr>
        <p:txBody>
          <a:bodyPr/>
          <a:lstStyle/>
          <a:p>
            <a:endParaRPr smtClean="0"/>
          </a:p>
        </p:txBody>
      </p:sp>
      <p:sp>
        <p:nvSpPr>
          <p:cNvPr id="5" name="Rectangle 4"/>
          <p:cNvSpPr/>
          <p:nvPr/>
        </p:nvSpPr>
        <p:spPr>
          <a:xfrm>
            <a:off x="2286000" y="1981200"/>
            <a:ext cx="4419600" cy="2438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b="1" dirty="0">
                <a:solidFill>
                  <a:schemeClr val="tx1"/>
                </a:solidFill>
              </a:rPr>
              <a:t>Cognition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Slide Number Placeholder 2"/>
          <p:cNvSpPr>
            <a:spLocks noGrp="1"/>
          </p:cNvSpPr>
          <p:nvPr>
            <p:ph type="sldNum" sz="quarter" idx="12"/>
          </p:nvPr>
        </p:nvSpPr>
        <p:spPr bwMode="auto">
          <a:ln>
            <a:round/>
            <a:headEnd/>
            <a:tailEnd/>
          </a:ln>
        </p:spPr>
        <p:txBody>
          <a:bodyPr/>
          <a:lstStyle/>
          <a:p>
            <a:fld id="{2C47F083-7A91-4338-97FB-747365890D0B}" type="slidenum">
              <a:rPr lang="en-US" smtClean="0"/>
              <a:pPr/>
              <a:t>56</a:t>
            </a:fld>
            <a:endParaRPr lang="en-US" smtClean="0"/>
          </a:p>
        </p:txBody>
      </p:sp>
      <p:pic>
        <p:nvPicPr>
          <p:cNvPr id="54275" name="Picture 2" descr="http://classweb.gmu.edu/ndabbagh/Resources/IDKB/images/blooms_pyramid.jpg"/>
          <p:cNvPicPr>
            <a:picLocks noChangeAspect="1" noChangeArrowheads="1"/>
          </p:cNvPicPr>
          <p:nvPr/>
        </p:nvPicPr>
        <p:blipFill>
          <a:blip r:embed="rId3" cstate="print"/>
          <a:srcRect/>
          <a:stretch>
            <a:fillRect/>
          </a:stretch>
        </p:blipFill>
        <p:spPr bwMode="auto">
          <a:xfrm>
            <a:off x="3692525" y="762000"/>
            <a:ext cx="5451475" cy="4070350"/>
          </a:xfrm>
          <a:prstGeom prst="rect">
            <a:avLst/>
          </a:prstGeom>
          <a:noFill/>
          <a:ln w="9525">
            <a:noFill/>
            <a:miter lim="800000"/>
            <a:headEnd/>
            <a:tailEnd/>
          </a:ln>
        </p:spPr>
      </p:pic>
      <p:sp>
        <p:nvSpPr>
          <p:cNvPr id="5" name="Rectangle 4"/>
          <p:cNvSpPr/>
          <p:nvPr/>
        </p:nvSpPr>
        <p:spPr>
          <a:xfrm>
            <a:off x="304800" y="304800"/>
            <a:ext cx="3886200" cy="5508625"/>
          </a:xfrm>
          <a:prstGeom prst="rect">
            <a:avLst/>
          </a:prstGeom>
        </p:spPr>
        <p:txBody>
          <a:bodyPr>
            <a:spAutoFit/>
          </a:bodyPr>
          <a:lstStyle/>
          <a:p>
            <a:pPr eaLnBrk="0" hangingPunct="0">
              <a:defRPr/>
            </a:pPr>
            <a:r>
              <a:rPr lang="en-US" sz="4000" b="1" dirty="0">
                <a:solidFill>
                  <a:srgbClr val="000000"/>
                </a:solidFill>
                <a:latin typeface="+mn-lt"/>
                <a:ea typeface="+mn-ea"/>
              </a:rPr>
              <a:t>Bloom's Taxonomy of Cognitive Development</a:t>
            </a:r>
            <a:endParaRPr lang="en-US" sz="2400" dirty="0">
              <a:solidFill>
                <a:srgbClr val="000000"/>
              </a:solidFill>
              <a:latin typeface="+mn-lt"/>
              <a:ea typeface="+mn-ea"/>
            </a:endParaRPr>
          </a:p>
          <a:p>
            <a:pPr eaLnBrk="0" hangingPunct="0">
              <a:defRPr/>
            </a:pPr>
            <a:r>
              <a:rPr lang="en-US" sz="2400" dirty="0">
                <a:solidFill>
                  <a:srgbClr val="000000"/>
                </a:solidFill>
                <a:latin typeface="+mn-lt"/>
                <a:ea typeface="+mn-ea"/>
              </a:rPr>
              <a:t>Bloom identified six levels within the cognitive domain, from the simple recall or recognition of facts, as the lowest level, through increasingly more complex and abstract mental levels, to the highest order which is classified as evaluation. </a:t>
            </a:r>
          </a:p>
        </p:txBody>
      </p:sp>
      <p:sp>
        <p:nvSpPr>
          <p:cNvPr id="54277" name="TextBox 5"/>
          <p:cNvSpPr txBox="1">
            <a:spLocks noChangeArrowheads="1"/>
          </p:cNvSpPr>
          <p:nvPr/>
        </p:nvSpPr>
        <p:spPr bwMode="auto">
          <a:xfrm>
            <a:off x="4267200" y="5334000"/>
            <a:ext cx="3962400" cy="307975"/>
          </a:xfrm>
          <a:prstGeom prst="rect">
            <a:avLst/>
          </a:prstGeom>
          <a:noFill/>
          <a:ln w="9525">
            <a:noFill/>
            <a:miter lim="800000"/>
            <a:headEnd/>
            <a:tailEnd/>
          </a:ln>
        </p:spPr>
        <p:txBody>
          <a:bodyPr>
            <a:spAutoFit/>
          </a:bodyPr>
          <a:lstStyle/>
          <a:p>
            <a:pPr algn="ctr"/>
            <a:r>
              <a:rPr lang="en-US" sz="1400" i="1"/>
              <a:t>(See appendix for more details)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066800" y="304800"/>
            <a:ext cx="6477000" cy="715963"/>
          </a:xfrm>
        </p:spPr>
        <p:txBody>
          <a:bodyPr/>
          <a:lstStyle/>
          <a:p>
            <a:r>
              <a:rPr lang="en-US" sz="2800" b="1" smtClean="0">
                <a:solidFill>
                  <a:schemeClr val="tx1"/>
                </a:solidFill>
              </a:rPr>
              <a:t>Computation, Communication and Control</a:t>
            </a:r>
          </a:p>
        </p:txBody>
      </p:sp>
      <p:sp>
        <p:nvSpPr>
          <p:cNvPr id="55299" name="Slide Number Placeholder 2"/>
          <p:cNvSpPr>
            <a:spLocks noGrp="1"/>
          </p:cNvSpPr>
          <p:nvPr>
            <p:ph type="sldNum" sz="quarter" idx="12"/>
          </p:nvPr>
        </p:nvSpPr>
        <p:spPr bwMode="auto">
          <a:ln>
            <a:round/>
            <a:headEnd/>
            <a:tailEnd/>
          </a:ln>
        </p:spPr>
        <p:txBody>
          <a:bodyPr/>
          <a:lstStyle/>
          <a:p>
            <a:fld id="{D0C1CAEE-AA73-4A1A-BC15-528FC6034AC1}" type="slidenum">
              <a:rPr lang="en-US" sz="1600" b="1" smtClean="0">
                <a:solidFill>
                  <a:srgbClr val="FFFF00"/>
                </a:solidFill>
              </a:rPr>
              <a:pPr/>
              <a:t>57</a:t>
            </a:fld>
            <a:endParaRPr lang="en-US" sz="1600" b="1" smtClean="0">
              <a:solidFill>
                <a:srgbClr val="FFFF00"/>
              </a:solidFill>
            </a:endParaRPr>
          </a:p>
        </p:txBody>
      </p:sp>
      <p:sp>
        <p:nvSpPr>
          <p:cNvPr id="5" name="Rectangle 4"/>
          <p:cNvSpPr/>
          <p:nvPr/>
        </p:nvSpPr>
        <p:spPr>
          <a:xfrm>
            <a:off x="685800" y="38862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alpha val="90000"/>
                    </a:srgbClr>
                  </a:outerShdw>
                </a:effectLst>
              </a:rPr>
              <a:t>Senses</a:t>
            </a:r>
          </a:p>
        </p:txBody>
      </p:sp>
      <p:sp>
        <p:nvSpPr>
          <p:cNvPr id="6" name="Rectangle 5"/>
          <p:cNvSpPr/>
          <p:nvPr/>
        </p:nvSpPr>
        <p:spPr>
          <a:xfrm>
            <a:off x="2819400" y="38862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alpha val="90000"/>
                    </a:srgbClr>
                  </a:outerShdw>
                </a:effectLst>
              </a:rPr>
              <a:t>Perception</a:t>
            </a:r>
          </a:p>
        </p:txBody>
      </p:sp>
      <p:sp>
        <p:nvSpPr>
          <p:cNvPr id="7" name="Cloud 6"/>
          <p:cNvSpPr/>
          <p:nvPr/>
        </p:nvSpPr>
        <p:spPr>
          <a:xfrm>
            <a:off x="4419600" y="3886200"/>
            <a:ext cx="2133600" cy="9144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Cognition</a:t>
            </a:r>
          </a:p>
          <a:p>
            <a:pPr algn="ctr">
              <a:defRPr/>
            </a:pPr>
            <a:r>
              <a:rPr lang="en-US" sz="2000" b="1" dirty="0">
                <a:solidFill>
                  <a:schemeClr val="tx1"/>
                </a:solidFill>
              </a:rPr>
              <a:t>Learning</a:t>
            </a:r>
          </a:p>
        </p:txBody>
      </p:sp>
      <p:sp>
        <p:nvSpPr>
          <p:cNvPr id="8" name="Rectangle 7"/>
          <p:cNvSpPr/>
          <p:nvPr/>
        </p:nvSpPr>
        <p:spPr>
          <a:xfrm>
            <a:off x="685800" y="26670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alpha val="90000"/>
                    </a:srgbClr>
                  </a:outerShdw>
                </a:effectLst>
              </a:rPr>
              <a:t>Attention</a:t>
            </a:r>
          </a:p>
        </p:txBody>
      </p:sp>
      <p:sp>
        <p:nvSpPr>
          <p:cNvPr id="9" name="Rectangle 8"/>
          <p:cNvSpPr/>
          <p:nvPr/>
        </p:nvSpPr>
        <p:spPr>
          <a:xfrm>
            <a:off x="4800600" y="2667000"/>
            <a:ext cx="1676400" cy="914400"/>
          </a:xfrm>
          <a:prstGeom prst="rect">
            <a:avLst/>
          </a:prstGeom>
          <a:solidFill>
            <a:srgbClr val="F880D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Operational</a:t>
            </a:r>
          </a:p>
          <a:p>
            <a:pPr algn="ctr">
              <a:defRPr/>
            </a:pPr>
            <a:r>
              <a:rPr lang="en-US" sz="2000" b="1" dirty="0">
                <a:solidFill>
                  <a:schemeClr val="tx1"/>
                </a:solidFill>
              </a:rPr>
              <a:t>Memory</a:t>
            </a:r>
          </a:p>
        </p:txBody>
      </p:sp>
      <p:sp>
        <p:nvSpPr>
          <p:cNvPr id="10" name="Rectangle 9"/>
          <p:cNvSpPr/>
          <p:nvPr/>
        </p:nvSpPr>
        <p:spPr>
          <a:xfrm>
            <a:off x="2895600" y="1447800"/>
            <a:ext cx="5486400" cy="533400"/>
          </a:xfrm>
          <a:prstGeom prst="rect">
            <a:avLst/>
          </a:prstGeom>
          <a:solidFill>
            <a:srgbClr val="F880D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Long Term Memory</a:t>
            </a:r>
          </a:p>
        </p:txBody>
      </p:sp>
      <p:sp>
        <p:nvSpPr>
          <p:cNvPr id="11" name="Rectangle 10"/>
          <p:cNvSpPr/>
          <p:nvPr/>
        </p:nvSpPr>
        <p:spPr>
          <a:xfrm>
            <a:off x="6858000" y="38862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alpha val="90000"/>
                    </a:srgbClr>
                  </a:outerShdw>
                </a:effectLst>
              </a:rPr>
              <a:t>Effectors</a:t>
            </a:r>
          </a:p>
          <a:p>
            <a:pPr algn="ctr">
              <a:defRPr/>
            </a:pPr>
            <a:r>
              <a:rPr lang="en-US" sz="2000" b="1" dirty="0">
                <a:solidFill>
                  <a:srgbClr val="FFFF00"/>
                </a:solidFill>
                <a:effectLst>
                  <a:outerShdw blurRad="50800" dist="38100" dir="2700000">
                    <a:srgbClr val="000000">
                      <a:alpha val="90000"/>
                    </a:srgbClr>
                  </a:outerShdw>
                </a:effectLst>
              </a:rPr>
              <a:t>Management</a:t>
            </a:r>
          </a:p>
        </p:txBody>
      </p:sp>
      <p:sp>
        <p:nvSpPr>
          <p:cNvPr id="12" name="Rectangle 11"/>
          <p:cNvSpPr/>
          <p:nvPr/>
        </p:nvSpPr>
        <p:spPr>
          <a:xfrm>
            <a:off x="7010400" y="50292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alpha val="90000"/>
                    </a:srgbClr>
                  </a:outerShdw>
                </a:effectLst>
              </a:rPr>
              <a:t>Effectors</a:t>
            </a:r>
          </a:p>
        </p:txBody>
      </p:sp>
      <p:cxnSp>
        <p:nvCxnSpPr>
          <p:cNvPr id="14" name="Straight Arrow Connector 13"/>
          <p:cNvCxnSpPr>
            <a:stCxn id="5" idx="3"/>
            <a:endCxn id="6" idx="1"/>
          </p:cNvCxnSpPr>
          <p:nvPr/>
        </p:nvCxnSpPr>
        <p:spPr>
          <a:xfrm>
            <a:off x="1981200" y="43434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0"/>
            <a:endCxn id="11" idx="1"/>
          </p:cNvCxnSpPr>
          <p:nvPr/>
        </p:nvCxnSpPr>
        <p:spPr>
          <a:xfrm>
            <a:off x="6551613" y="4343400"/>
            <a:ext cx="3063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7" idx="2"/>
          </p:cNvCxnSpPr>
          <p:nvPr/>
        </p:nvCxnSpPr>
        <p:spPr>
          <a:xfrm>
            <a:off x="4191000" y="4343400"/>
            <a:ext cx="2349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3"/>
            <a:endCxn id="9" idx="1"/>
          </p:cNvCxnSpPr>
          <p:nvPr/>
        </p:nvCxnSpPr>
        <p:spPr>
          <a:xfrm>
            <a:off x="1981200" y="3124200"/>
            <a:ext cx="2819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2"/>
            <a:endCxn id="9" idx="0"/>
          </p:cNvCxnSpPr>
          <p:nvPr/>
        </p:nvCxnSpPr>
        <p:spPr>
          <a:xfrm rot="5400000">
            <a:off x="5295901" y="2324100"/>
            <a:ext cx="685800" cy="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9" idx="2"/>
          </p:cNvCxnSpPr>
          <p:nvPr/>
        </p:nvCxnSpPr>
        <p:spPr>
          <a:xfrm rot="5400000" flipH="1" flipV="1">
            <a:off x="5486401" y="3733800"/>
            <a:ext cx="304800" cy="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2"/>
            <a:endCxn id="5" idx="0"/>
          </p:cNvCxnSpPr>
          <p:nvPr/>
        </p:nvCxnSpPr>
        <p:spPr>
          <a:xfrm rot="5400000">
            <a:off x="1181101" y="3733800"/>
            <a:ext cx="304800" cy="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 idx="2"/>
            <a:endCxn id="12" idx="0"/>
          </p:cNvCxnSpPr>
          <p:nvPr/>
        </p:nvCxnSpPr>
        <p:spPr>
          <a:xfrm rot="5400000">
            <a:off x="7543801" y="4914900"/>
            <a:ext cx="228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hape 66"/>
          <p:cNvCxnSpPr>
            <a:stCxn id="68" idx="1"/>
            <a:endCxn id="5" idx="2"/>
          </p:cNvCxnSpPr>
          <p:nvPr/>
        </p:nvCxnSpPr>
        <p:spPr>
          <a:xfrm rot="10800000">
            <a:off x="1333500" y="4800600"/>
            <a:ext cx="723900" cy="685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057400" y="5257800"/>
            <a:ext cx="3962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alpha val="90000"/>
                    </a:srgbClr>
                  </a:outerShdw>
                </a:effectLst>
              </a:rPr>
              <a:t>System Feedback</a:t>
            </a:r>
          </a:p>
        </p:txBody>
      </p:sp>
      <p:cxnSp>
        <p:nvCxnSpPr>
          <p:cNvPr id="71" name="Straight Arrow Connector 70"/>
          <p:cNvCxnSpPr>
            <a:stCxn id="12" idx="1"/>
            <a:endCxn id="68" idx="3"/>
          </p:cNvCxnSpPr>
          <p:nvPr/>
        </p:nvCxnSpPr>
        <p:spPr>
          <a:xfrm rot="10800000">
            <a:off x="6019800" y="54864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057400" y="6096000"/>
            <a:ext cx="3962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alpha val="90000"/>
                    </a:srgbClr>
                  </a:outerShdw>
                </a:effectLst>
              </a:rPr>
              <a:t>Environment</a:t>
            </a:r>
          </a:p>
        </p:txBody>
      </p:sp>
      <p:cxnSp>
        <p:nvCxnSpPr>
          <p:cNvPr id="111" name="Straight Arrow Connector 110"/>
          <p:cNvCxnSpPr>
            <a:stCxn id="110" idx="0"/>
            <a:endCxn id="68" idx="2"/>
          </p:cNvCxnSpPr>
          <p:nvPr/>
        </p:nvCxnSpPr>
        <p:spPr>
          <a:xfrm rot="5400000" flipH="1" flipV="1">
            <a:off x="3848101" y="5905500"/>
            <a:ext cx="381000" cy="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342900" y="2057400"/>
            <a:ext cx="1981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alpha val="90000"/>
                    </a:srgbClr>
                  </a:outerShdw>
                </a:effectLst>
              </a:rPr>
              <a:t>Prediction</a:t>
            </a:r>
          </a:p>
        </p:txBody>
      </p:sp>
      <p:cxnSp>
        <p:nvCxnSpPr>
          <p:cNvPr id="124" name="Straight Arrow Connector 123"/>
          <p:cNvCxnSpPr>
            <a:stCxn id="8" idx="0"/>
            <a:endCxn id="123" idx="2"/>
          </p:cNvCxnSpPr>
          <p:nvPr/>
        </p:nvCxnSpPr>
        <p:spPr>
          <a:xfrm rot="5400000" flipH="1" flipV="1">
            <a:off x="1219201" y="2552700"/>
            <a:ext cx="228600" cy="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stCxn id="123" idx="3"/>
            <a:endCxn id="9" idx="1"/>
          </p:cNvCxnSpPr>
          <p:nvPr/>
        </p:nvCxnSpPr>
        <p:spPr>
          <a:xfrm>
            <a:off x="2324100" y="2247900"/>
            <a:ext cx="2476500" cy="8763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8" idx="3"/>
            <a:endCxn id="6" idx="0"/>
          </p:cNvCxnSpPr>
          <p:nvPr/>
        </p:nvCxnSpPr>
        <p:spPr>
          <a:xfrm>
            <a:off x="1981200" y="3124200"/>
            <a:ext cx="1524000" cy="7620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34"/>
          <p:cNvSpPr>
            <a:spLocks noGrp="1"/>
          </p:cNvSpPr>
          <p:nvPr>
            <p:ph type="title"/>
          </p:nvPr>
        </p:nvSpPr>
        <p:spPr>
          <a:xfrm>
            <a:off x="554038" y="361950"/>
            <a:ext cx="4779962" cy="552450"/>
          </a:xfrm>
        </p:spPr>
        <p:txBody>
          <a:bodyPr/>
          <a:lstStyle/>
          <a:p>
            <a:pPr eaLnBrk="1" hangingPunct="1"/>
            <a:r>
              <a:rPr lang="en-US" b="1" smtClean="0">
                <a:solidFill>
                  <a:schemeClr val="tx1"/>
                </a:solidFill>
              </a:rPr>
              <a:t>Cognition is complex</a:t>
            </a:r>
          </a:p>
        </p:txBody>
      </p:sp>
      <p:sp>
        <p:nvSpPr>
          <p:cNvPr id="56323" name="Slide Number Placeholder 17"/>
          <p:cNvSpPr>
            <a:spLocks noGrp="1"/>
          </p:cNvSpPr>
          <p:nvPr>
            <p:ph type="sldNum" sz="quarter" idx="12"/>
          </p:nvPr>
        </p:nvSpPr>
        <p:spPr bwMode="auto">
          <a:solidFill>
            <a:srgbClr val="FFFF00"/>
          </a:solidFill>
          <a:ln>
            <a:round/>
            <a:headEnd/>
            <a:tailEnd/>
          </a:ln>
        </p:spPr>
        <p:txBody>
          <a:bodyPr/>
          <a:lstStyle/>
          <a:p>
            <a:fld id="{42B1FAD7-8393-4226-A3C5-95F6B9129DB0}" type="slidenum">
              <a:rPr lang="en-US" smtClean="0">
                <a:solidFill>
                  <a:schemeClr val="tx1"/>
                </a:solidFill>
              </a:rPr>
              <a:pPr/>
              <a:t>58</a:t>
            </a:fld>
            <a:endParaRPr lang="en-US" smtClean="0">
              <a:solidFill>
                <a:schemeClr val="tx1"/>
              </a:solidFill>
            </a:endParaRPr>
          </a:p>
        </p:txBody>
      </p:sp>
      <p:sp>
        <p:nvSpPr>
          <p:cNvPr id="48" name="Oval 47"/>
          <p:cNvSpPr/>
          <p:nvPr/>
        </p:nvSpPr>
        <p:spPr>
          <a:xfrm>
            <a:off x="609600" y="48006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Evaluating</a:t>
            </a:r>
          </a:p>
        </p:txBody>
      </p:sp>
      <p:sp>
        <p:nvSpPr>
          <p:cNvPr id="49" name="Oval 48"/>
          <p:cNvSpPr/>
          <p:nvPr/>
        </p:nvSpPr>
        <p:spPr>
          <a:xfrm>
            <a:off x="1905000" y="16764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Diagnosing</a:t>
            </a:r>
          </a:p>
        </p:txBody>
      </p:sp>
      <p:sp>
        <p:nvSpPr>
          <p:cNvPr id="50" name="Oval 49"/>
          <p:cNvSpPr/>
          <p:nvPr/>
        </p:nvSpPr>
        <p:spPr>
          <a:xfrm>
            <a:off x="685800" y="24384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Judging</a:t>
            </a:r>
          </a:p>
        </p:txBody>
      </p:sp>
      <p:sp>
        <p:nvSpPr>
          <p:cNvPr id="51" name="Oval 50"/>
          <p:cNvSpPr/>
          <p:nvPr/>
        </p:nvSpPr>
        <p:spPr>
          <a:xfrm>
            <a:off x="304800" y="32004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Deciding</a:t>
            </a:r>
          </a:p>
        </p:txBody>
      </p:sp>
      <p:sp>
        <p:nvSpPr>
          <p:cNvPr id="52" name="Oval 51"/>
          <p:cNvSpPr/>
          <p:nvPr/>
        </p:nvSpPr>
        <p:spPr>
          <a:xfrm>
            <a:off x="304800" y="41148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Planning</a:t>
            </a:r>
          </a:p>
        </p:txBody>
      </p:sp>
      <p:sp>
        <p:nvSpPr>
          <p:cNvPr id="53" name="Oval 52"/>
          <p:cNvSpPr/>
          <p:nvPr/>
        </p:nvSpPr>
        <p:spPr>
          <a:xfrm>
            <a:off x="6208713" y="4572000"/>
            <a:ext cx="2651125"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Investigating</a:t>
            </a:r>
          </a:p>
        </p:txBody>
      </p:sp>
      <p:sp>
        <p:nvSpPr>
          <p:cNvPr id="54" name="Oval 53"/>
          <p:cNvSpPr/>
          <p:nvPr/>
        </p:nvSpPr>
        <p:spPr>
          <a:xfrm>
            <a:off x="1905000" y="55626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Predicting</a:t>
            </a:r>
          </a:p>
        </p:txBody>
      </p:sp>
      <p:sp>
        <p:nvSpPr>
          <p:cNvPr id="56" name="Oval 55"/>
          <p:cNvSpPr/>
          <p:nvPr/>
        </p:nvSpPr>
        <p:spPr>
          <a:xfrm>
            <a:off x="6096000" y="2057400"/>
            <a:ext cx="228600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Analyzing</a:t>
            </a:r>
          </a:p>
        </p:txBody>
      </p:sp>
      <p:sp>
        <p:nvSpPr>
          <p:cNvPr id="57" name="Oval 56"/>
          <p:cNvSpPr/>
          <p:nvPr/>
        </p:nvSpPr>
        <p:spPr>
          <a:xfrm>
            <a:off x="6553200" y="3581400"/>
            <a:ext cx="2286000" cy="7620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Problem Solving</a:t>
            </a:r>
          </a:p>
        </p:txBody>
      </p:sp>
      <p:sp>
        <p:nvSpPr>
          <p:cNvPr id="58" name="Cloud 57"/>
          <p:cNvSpPr/>
          <p:nvPr/>
        </p:nvSpPr>
        <p:spPr>
          <a:xfrm>
            <a:off x="3130550" y="2438400"/>
            <a:ext cx="3270250" cy="2409825"/>
          </a:xfrm>
          <a:prstGeom prst="cloud">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tx1"/>
                </a:solidFill>
              </a:rPr>
              <a:t>Cognition</a:t>
            </a:r>
          </a:p>
          <a:p>
            <a:pPr algn="ctr" fontAlgn="auto">
              <a:spcBef>
                <a:spcPts val="0"/>
              </a:spcBef>
              <a:spcAft>
                <a:spcPts val="0"/>
              </a:spcAft>
              <a:defRPr/>
            </a:pPr>
            <a:r>
              <a:rPr lang="en-US" sz="3600" b="1" dirty="0">
                <a:solidFill>
                  <a:schemeClr val="tx1"/>
                </a:solidFill>
              </a:rPr>
              <a:t>Learning</a:t>
            </a:r>
          </a:p>
        </p:txBody>
      </p:sp>
      <p:sp>
        <p:nvSpPr>
          <p:cNvPr id="59" name="Oval 58"/>
          <p:cNvSpPr/>
          <p:nvPr/>
        </p:nvSpPr>
        <p:spPr>
          <a:xfrm>
            <a:off x="4572000" y="5334000"/>
            <a:ext cx="2640013" cy="9906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Interpolating and Extrapolating</a:t>
            </a:r>
          </a:p>
        </p:txBody>
      </p:sp>
      <p:sp>
        <p:nvSpPr>
          <p:cNvPr id="15" name="Right Arrow 14"/>
          <p:cNvSpPr/>
          <p:nvPr/>
        </p:nvSpPr>
        <p:spPr>
          <a:xfrm>
            <a:off x="5410200" y="457200"/>
            <a:ext cx="3048000" cy="990600"/>
          </a:xfrm>
          <a:prstGeom prst="rightArrow">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Goals</a:t>
            </a:r>
          </a:p>
        </p:txBody>
      </p:sp>
      <p:sp>
        <p:nvSpPr>
          <p:cNvPr id="16" name="Oval 15"/>
          <p:cNvSpPr/>
          <p:nvPr/>
        </p:nvSpPr>
        <p:spPr>
          <a:xfrm>
            <a:off x="4114800" y="1371600"/>
            <a:ext cx="3067050" cy="533400"/>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Understanding</a:t>
            </a:r>
          </a:p>
        </p:txBody>
      </p:sp>
      <p:sp>
        <p:nvSpPr>
          <p:cNvPr id="17" name="Oval 16"/>
          <p:cNvSpPr/>
          <p:nvPr/>
        </p:nvSpPr>
        <p:spPr>
          <a:xfrm>
            <a:off x="6400800" y="2819400"/>
            <a:ext cx="2443163" cy="484188"/>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Synthesizing</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3338513" y="3048000"/>
            <a:ext cx="2681287" cy="1295400"/>
          </a:xfrm>
          <a:prstGeom prst="can">
            <a:avLst/>
          </a:prstGeom>
          <a:solidFill>
            <a:srgbClr val="F880D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002060"/>
                </a:solidFill>
              </a:rPr>
              <a:t>Memory</a:t>
            </a:r>
          </a:p>
          <a:p>
            <a:pPr algn="ctr">
              <a:defRPr/>
            </a:pPr>
            <a:r>
              <a:rPr lang="en-US" sz="1200" b="1" dirty="0">
                <a:solidFill>
                  <a:srgbClr val="002060"/>
                </a:solidFill>
              </a:rPr>
              <a:t>Is complicated</a:t>
            </a:r>
          </a:p>
        </p:txBody>
      </p:sp>
      <p:sp>
        <p:nvSpPr>
          <p:cNvPr id="57347" name="TextBox 2"/>
          <p:cNvSpPr>
            <a:spLocks noChangeArrowheads="1"/>
          </p:cNvSpPr>
          <p:nvPr/>
        </p:nvSpPr>
        <p:spPr bwMode="auto">
          <a:xfrm>
            <a:off x="228600" y="727075"/>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Short Term</a:t>
            </a:r>
          </a:p>
        </p:txBody>
      </p:sp>
      <p:sp>
        <p:nvSpPr>
          <p:cNvPr id="57348" name="TextBox 4"/>
          <p:cNvSpPr>
            <a:spLocks noChangeArrowheads="1"/>
          </p:cNvSpPr>
          <p:nvPr/>
        </p:nvSpPr>
        <p:spPr bwMode="auto">
          <a:xfrm>
            <a:off x="1828800" y="2403475"/>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Consolidation</a:t>
            </a:r>
          </a:p>
        </p:txBody>
      </p:sp>
      <p:sp>
        <p:nvSpPr>
          <p:cNvPr id="57349" name="TextBox 5"/>
          <p:cNvSpPr>
            <a:spLocks noChangeArrowheads="1"/>
          </p:cNvSpPr>
          <p:nvPr/>
        </p:nvSpPr>
        <p:spPr bwMode="auto">
          <a:xfrm>
            <a:off x="1295400" y="1946275"/>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Rehearsal</a:t>
            </a:r>
          </a:p>
        </p:txBody>
      </p:sp>
      <p:sp>
        <p:nvSpPr>
          <p:cNvPr id="57350" name="TextBox 6"/>
          <p:cNvSpPr>
            <a:spLocks noChangeArrowheads="1"/>
          </p:cNvSpPr>
          <p:nvPr/>
        </p:nvSpPr>
        <p:spPr bwMode="auto">
          <a:xfrm>
            <a:off x="3124200" y="16002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Transient</a:t>
            </a:r>
          </a:p>
        </p:txBody>
      </p:sp>
      <p:sp>
        <p:nvSpPr>
          <p:cNvPr id="57351" name="TextBox 7"/>
          <p:cNvSpPr>
            <a:spLocks noChangeArrowheads="1"/>
          </p:cNvSpPr>
          <p:nvPr/>
        </p:nvSpPr>
        <p:spPr bwMode="auto">
          <a:xfrm>
            <a:off x="990600" y="4460875"/>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Recognition</a:t>
            </a:r>
          </a:p>
        </p:txBody>
      </p:sp>
      <p:sp>
        <p:nvSpPr>
          <p:cNvPr id="57352" name="TextBox 8"/>
          <p:cNvSpPr>
            <a:spLocks noChangeArrowheads="1"/>
          </p:cNvSpPr>
          <p:nvPr/>
        </p:nvSpPr>
        <p:spPr bwMode="auto">
          <a:xfrm>
            <a:off x="685800" y="39624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Recall</a:t>
            </a:r>
          </a:p>
        </p:txBody>
      </p:sp>
      <p:sp>
        <p:nvSpPr>
          <p:cNvPr id="57353" name="TextBox 9"/>
          <p:cNvSpPr>
            <a:spLocks noChangeArrowheads="1"/>
          </p:cNvSpPr>
          <p:nvPr/>
        </p:nvSpPr>
        <p:spPr bwMode="auto">
          <a:xfrm>
            <a:off x="4343400" y="56388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Von Restorf</a:t>
            </a:r>
          </a:p>
        </p:txBody>
      </p:sp>
      <p:sp>
        <p:nvSpPr>
          <p:cNvPr id="57354" name="TextBox 11"/>
          <p:cNvSpPr>
            <a:spLocks noChangeArrowheads="1"/>
          </p:cNvSpPr>
          <p:nvPr/>
        </p:nvSpPr>
        <p:spPr bwMode="auto">
          <a:xfrm>
            <a:off x="6705600" y="3429000"/>
            <a:ext cx="1981200" cy="1027113"/>
          </a:xfrm>
          <a:prstGeom prst="can">
            <a:avLst>
              <a:gd name="adj" fmla="val 25000"/>
            </a:avLst>
          </a:prstGeom>
          <a:solidFill>
            <a:srgbClr val="DD0DB0"/>
          </a:solidFill>
          <a:ln w="9525">
            <a:noFill/>
            <a:miter lim="800000"/>
            <a:headEnd/>
            <a:tailEnd/>
          </a:ln>
        </p:spPr>
        <p:txBody>
          <a:bodyPr>
            <a:spAutoFit/>
          </a:bodyPr>
          <a:lstStyle/>
          <a:p>
            <a:pPr algn="ctr"/>
            <a:r>
              <a:rPr lang="en-US"/>
              <a:t>Capacity</a:t>
            </a:r>
          </a:p>
          <a:p>
            <a:pPr algn="ctr"/>
            <a:r>
              <a:rPr lang="en-US"/>
              <a:t>Millers 7+/- 2</a:t>
            </a:r>
          </a:p>
        </p:txBody>
      </p:sp>
      <p:sp>
        <p:nvSpPr>
          <p:cNvPr id="57355" name="TextBox 12"/>
          <p:cNvSpPr>
            <a:spLocks noChangeArrowheads="1"/>
          </p:cNvSpPr>
          <p:nvPr/>
        </p:nvSpPr>
        <p:spPr bwMode="auto">
          <a:xfrm>
            <a:off x="3733800" y="50292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Recency</a:t>
            </a:r>
          </a:p>
        </p:txBody>
      </p:sp>
      <p:sp>
        <p:nvSpPr>
          <p:cNvPr id="57356" name="TextBox 13"/>
          <p:cNvSpPr>
            <a:spLocks noChangeArrowheads="1"/>
          </p:cNvSpPr>
          <p:nvPr/>
        </p:nvSpPr>
        <p:spPr bwMode="auto">
          <a:xfrm>
            <a:off x="4267200" y="44958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Primacy</a:t>
            </a:r>
          </a:p>
        </p:txBody>
      </p:sp>
      <p:sp>
        <p:nvSpPr>
          <p:cNvPr id="57357" name="TextBox 15"/>
          <p:cNvSpPr>
            <a:spLocks noChangeArrowheads="1"/>
          </p:cNvSpPr>
          <p:nvPr/>
        </p:nvSpPr>
        <p:spPr bwMode="auto">
          <a:xfrm>
            <a:off x="228600" y="2895600"/>
            <a:ext cx="1981200" cy="1027113"/>
          </a:xfrm>
          <a:prstGeom prst="can">
            <a:avLst>
              <a:gd name="adj" fmla="val 25000"/>
            </a:avLst>
          </a:prstGeom>
          <a:solidFill>
            <a:srgbClr val="DD0DB0"/>
          </a:solidFill>
          <a:ln w="9525">
            <a:noFill/>
            <a:miter lim="800000"/>
            <a:headEnd/>
            <a:tailEnd/>
          </a:ln>
        </p:spPr>
        <p:txBody>
          <a:bodyPr>
            <a:spAutoFit/>
          </a:bodyPr>
          <a:lstStyle/>
          <a:p>
            <a:pPr algn="ctr"/>
            <a:r>
              <a:rPr lang="en-US"/>
              <a:t>Iconic</a:t>
            </a:r>
          </a:p>
          <a:p>
            <a:pPr algn="ctr"/>
            <a:r>
              <a:rPr lang="en-US"/>
              <a:t>Sensory</a:t>
            </a:r>
          </a:p>
        </p:txBody>
      </p:sp>
      <p:sp>
        <p:nvSpPr>
          <p:cNvPr id="57358" name="TextBox 16"/>
          <p:cNvSpPr>
            <a:spLocks noChangeArrowheads="1"/>
          </p:cNvSpPr>
          <p:nvPr/>
        </p:nvSpPr>
        <p:spPr bwMode="auto">
          <a:xfrm>
            <a:off x="6324600" y="25908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Semantic</a:t>
            </a:r>
          </a:p>
        </p:txBody>
      </p:sp>
      <p:sp>
        <p:nvSpPr>
          <p:cNvPr id="57359" name="TextBox 17"/>
          <p:cNvSpPr>
            <a:spLocks noChangeArrowheads="1"/>
          </p:cNvSpPr>
          <p:nvPr/>
        </p:nvSpPr>
        <p:spPr bwMode="auto">
          <a:xfrm>
            <a:off x="5181600" y="19812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Literal</a:t>
            </a:r>
          </a:p>
        </p:txBody>
      </p:sp>
      <p:sp>
        <p:nvSpPr>
          <p:cNvPr id="57360" name="TextBox 18"/>
          <p:cNvSpPr>
            <a:spLocks noChangeArrowheads="1"/>
          </p:cNvSpPr>
          <p:nvPr/>
        </p:nvSpPr>
        <p:spPr bwMode="auto">
          <a:xfrm>
            <a:off x="3124200" y="9144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Working</a:t>
            </a:r>
          </a:p>
        </p:txBody>
      </p:sp>
      <p:sp>
        <p:nvSpPr>
          <p:cNvPr id="57361" name="TextBox 19"/>
          <p:cNvSpPr>
            <a:spLocks noChangeArrowheads="1"/>
          </p:cNvSpPr>
          <p:nvPr/>
        </p:nvSpPr>
        <p:spPr bwMode="auto">
          <a:xfrm>
            <a:off x="3124200" y="2286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Operational</a:t>
            </a:r>
          </a:p>
        </p:txBody>
      </p:sp>
      <p:sp>
        <p:nvSpPr>
          <p:cNvPr id="57362" name="TextBox 21"/>
          <p:cNvSpPr>
            <a:spLocks noChangeArrowheads="1"/>
          </p:cNvSpPr>
          <p:nvPr/>
        </p:nvSpPr>
        <p:spPr bwMode="auto">
          <a:xfrm>
            <a:off x="6934200" y="4800600"/>
            <a:ext cx="1981200" cy="1027113"/>
          </a:xfrm>
          <a:prstGeom prst="can">
            <a:avLst>
              <a:gd name="adj" fmla="val 25000"/>
            </a:avLst>
          </a:prstGeom>
          <a:solidFill>
            <a:srgbClr val="DD0DB0"/>
          </a:solidFill>
          <a:ln w="9525">
            <a:noFill/>
            <a:miter lim="800000"/>
            <a:headEnd/>
            <a:tailEnd/>
          </a:ln>
        </p:spPr>
        <p:txBody>
          <a:bodyPr>
            <a:spAutoFit/>
          </a:bodyPr>
          <a:lstStyle/>
          <a:p>
            <a:pPr algn="ctr"/>
            <a:r>
              <a:rPr lang="en-US"/>
              <a:t>Tactile</a:t>
            </a:r>
          </a:p>
          <a:p>
            <a:pPr algn="ctr"/>
            <a:r>
              <a:rPr lang="en-US"/>
              <a:t>Kinesthetic</a:t>
            </a:r>
          </a:p>
        </p:txBody>
      </p:sp>
      <p:sp>
        <p:nvSpPr>
          <p:cNvPr id="57363" name="TextBox 22"/>
          <p:cNvSpPr>
            <a:spLocks noChangeArrowheads="1"/>
          </p:cNvSpPr>
          <p:nvPr/>
        </p:nvSpPr>
        <p:spPr bwMode="auto">
          <a:xfrm>
            <a:off x="1524000" y="58674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Decay</a:t>
            </a:r>
          </a:p>
        </p:txBody>
      </p:sp>
      <p:sp>
        <p:nvSpPr>
          <p:cNvPr id="57364" name="TextBox 23"/>
          <p:cNvSpPr>
            <a:spLocks noChangeArrowheads="1"/>
          </p:cNvSpPr>
          <p:nvPr/>
        </p:nvSpPr>
        <p:spPr bwMode="auto">
          <a:xfrm>
            <a:off x="685800" y="5222875"/>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Interference</a:t>
            </a:r>
          </a:p>
        </p:txBody>
      </p:sp>
      <p:sp>
        <p:nvSpPr>
          <p:cNvPr id="57365" name="TextBox 24"/>
          <p:cNvSpPr>
            <a:spLocks noChangeArrowheads="1"/>
          </p:cNvSpPr>
          <p:nvPr/>
        </p:nvSpPr>
        <p:spPr bwMode="auto">
          <a:xfrm>
            <a:off x="5334000" y="3048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Landmark</a:t>
            </a:r>
          </a:p>
        </p:txBody>
      </p:sp>
      <p:sp>
        <p:nvSpPr>
          <p:cNvPr id="57366" name="TextBox 25"/>
          <p:cNvSpPr>
            <a:spLocks noChangeArrowheads="1"/>
          </p:cNvSpPr>
          <p:nvPr/>
        </p:nvSpPr>
        <p:spPr bwMode="auto">
          <a:xfrm>
            <a:off x="6096000" y="9144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Route</a:t>
            </a:r>
          </a:p>
        </p:txBody>
      </p:sp>
      <p:sp>
        <p:nvSpPr>
          <p:cNvPr id="57367" name="TextBox 26"/>
          <p:cNvSpPr>
            <a:spLocks noChangeArrowheads="1"/>
          </p:cNvSpPr>
          <p:nvPr/>
        </p:nvSpPr>
        <p:spPr bwMode="auto">
          <a:xfrm>
            <a:off x="6858000" y="15240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Survey</a:t>
            </a:r>
          </a:p>
        </p:txBody>
      </p:sp>
      <p:sp>
        <p:nvSpPr>
          <p:cNvPr id="57368" name="TextBox 27"/>
          <p:cNvSpPr>
            <a:spLocks noChangeArrowheads="1"/>
          </p:cNvSpPr>
          <p:nvPr/>
        </p:nvSpPr>
        <p:spPr bwMode="auto">
          <a:xfrm>
            <a:off x="457200" y="1143000"/>
            <a:ext cx="1981200" cy="587375"/>
          </a:xfrm>
          <a:prstGeom prst="can">
            <a:avLst>
              <a:gd name="adj" fmla="val 25000"/>
            </a:avLst>
          </a:prstGeom>
          <a:solidFill>
            <a:srgbClr val="DD0DB0"/>
          </a:solidFill>
          <a:ln w="9525">
            <a:noFill/>
            <a:miter lim="800000"/>
            <a:headEnd/>
            <a:tailEnd/>
          </a:ln>
        </p:spPr>
        <p:txBody>
          <a:bodyPr>
            <a:spAutoFit/>
          </a:bodyPr>
          <a:lstStyle/>
          <a:p>
            <a:pPr algn="ctr"/>
            <a:r>
              <a:rPr lang="en-US"/>
              <a:t>Long Term</a:t>
            </a:r>
          </a:p>
        </p:txBody>
      </p:sp>
      <p:sp>
        <p:nvSpPr>
          <p:cNvPr id="57369" name="Slide Number Placeholder 28"/>
          <p:cNvSpPr>
            <a:spLocks noGrp="1"/>
          </p:cNvSpPr>
          <p:nvPr>
            <p:ph type="sldNum" sz="quarter" idx="12"/>
          </p:nvPr>
        </p:nvSpPr>
        <p:spPr bwMode="auto">
          <a:xfrm>
            <a:off x="206375" y="6419850"/>
            <a:ext cx="396875" cy="247650"/>
          </a:xfrm>
          <a:prstGeom prst="can">
            <a:avLst>
              <a:gd name="adj" fmla="val 25000"/>
            </a:avLst>
          </a:prstGeom>
          <a:solidFill>
            <a:srgbClr val="DD0DB0"/>
          </a:solidFill>
          <a:ln>
            <a:round/>
            <a:headEnd/>
            <a:tailEnd/>
          </a:ln>
        </p:spPr>
        <p:txBody>
          <a:bodyPr/>
          <a:lstStyle/>
          <a:p>
            <a:fld id="{1EA833EE-4329-4268-91AE-3DFC6E9CE36D}" type="slidenum">
              <a:rPr lang="en-US" sz="1000" smtClean="0"/>
              <a:pPr/>
              <a:t>59</a:t>
            </a:fld>
            <a:endParaRPr lang="en-US" sz="10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1"/>
          <p:cNvSpPr>
            <a:spLocks noGrp="1"/>
          </p:cNvSpPr>
          <p:nvPr>
            <p:ph type="sldNum" sz="quarter" idx="12"/>
          </p:nvPr>
        </p:nvSpPr>
        <p:spPr bwMode="auto">
          <a:ln>
            <a:round/>
            <a:headEnd/>
            <a:tailEnd/>
          </a:ln>
        </p:spPr>
        <p:txBody>
          <a:bodyPr/>
          <a:lstStyle/>
          <a:p>
            <a:fld id="{00FDAB06-8BDA-4D6A-9DB8-D3F293DCB74E}" type="slidenum">
              <a:rPr lang="en-US" smtClean="0"/>
              <a:pPr/>
              <a:t>6</a:t>
            </a:fld>
            <a:endParaRPr lang="en-US" smtClean="0"/>
          </a:p>
        </p:txBody>
      </p:sp>
      <p:sp>
        <p:nvSpPr>
          <p:cNvPr id="172035" name="TextBox 2"/>
          <p:cNvSpPr txBox="1">
            <a:spLocks noChangeArrowheads="1"/>
          </p:cNvSpPr>
          <p:nvPr/>
        </p:nvSpPr>
        <p:spPr bwMode="auto">
          <a:xfrm>
            <a:off x="1371600" y="1752600"/>
            <a:ext cx="5943600" cy="2062163"/>
          </a:xfrm>
          <a:prstGeom prst="rect">
            <a:avLst/>
          </a:prstGeom>
          <a:noFill/>
          <a:ln w="9525">
            <a:noFill/>
            <a:miter lim="800000"/>
            <a:headEnd/>
            <a:tailEnd/>
          </a:ln>
        </p:spPr>
        <p:txBody>
          <a:bodyPr>
            <a:spAutoFit/>
          </a:bodyPr>
          <a:lstStyle/>
          <a:p>
            <a:pPr algn="ctr"/>
            <a:r>
              <a:rPr lang="en-US" sz="3200"/>
              <a:t>Some Examples of Human Control Performance Challenges and Human Error Opportunities</a:t>
            </a:r>
          </a:p>
        </p:txBody>
      </p:sp>
      <p:sp>
        <p:nvSpPr>
          <p:cNvPr id="172036" name="TextBox 3"/>
          <p:cNvSpPr txBox="1">
            <a:spLocks noChangeArrowheads="1"/>
          </p:cNvSpPr>
          <p:nvPr/>
        </p:nvSpPr>
        <p:spPr bwMode="auto">
          <a:xfrm>
            <a:off x="762000" y="4953000"/>
            <a:ext cx="7848600" cy="461963"/>
          </a:xfrm>
          <a:prstGeom prst="rect">
            <a:avLst/>
          </a:prstGeom>
          <a:solidFill>
            <a:srgbClr val="FFFF00"/>
          </a:solidFill>
          <a:ln w="9525">
            <a:noFill/>
            <a:miter lim="800000"/>
            <a:headEnd/>
            <a:tailEnd/>
          </a:ln>
        </p:spPr>
        <p:txBody>
          <a:bodyPr>
            <a:spAutoFit/>
          </a:bodyPr>
          <a:lstStyle/>
          <a:p>
            <a:pPr algn="ctr"/>
            <a:r>
              <a:rPr lang="en-US" sz="2400" i="1"/>
              <a:t>Discuss the errors and possible remedies</a:t>
            </a:r>
          </a:p>
        </p:txBody>
      </p:sp>
      <p:graphicFrame>
        <p:nvGraphicFramePr>
          <p:cNvPr id="5" name="Diagram 4"/>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p:cNvSpPr>
            <a:spLocks noGrp="1"/>
          </p:cNvSpPr>
          <p:nvPr>
            <p:ph type="title"/>
          </p:nvPr>
        </p:nvSpPr>
        <p:spPr>
          <a:xfrm>
            <a:off x="762000" y="1219200"/>
            <a:ext cx="4572000" cy="1143000"/>
          </a:xfrm>
        </p:spPr>
        <p:txBody>
          <a:bodyPr/>
          <a:lstStyle/>
          <a:p>
            <a:r>
              <a:rPr lang="en-US" b="1" smtClean="0"/>
              <a:t>The Bucket Model</a:t>
            </a:r>
          </a:p>
        </p:txBody>
      </p:sp>
      <p:sp>
        <p:nvSpPr>
          <p:cNvPr id="58371" name="Slide Number Placeholder 3"/>
          <p:cNvSpPr>
            <a:spLocks noGrp="1"/>
          </p:cNvSpPr>
          <p:nvPr>
            <p:ph type="sldNum" sz="quarter" idx="12"/>
          </p:nvPr>
        </p:nvSpPr>
        <p:spPr bwMode="auto">
          <a:ln>
            <a:round/>
            <a:headEnd/>
            <a:tailEnd/>
          </a:ln>
        </p:spPr>
        <p:txBody>
          <a:bodyPr/>
          <a:lstStyle/>
          <a:p>
            <a:fld id="{2E68CC05-10CB-4486-8635-7224B0F8F328}" type="slidenum">
              <a:rPr lang="en-US" smtClean="0"/>
              <a:pPr/>
              <a:t>60</a:t>
            </a:fld>
            <a:endParaRPr lang="en-US" smtClean="0"/>
          </a:p>
        </p:txBody>
      </p:sp>
      <p:pic>
        <p:nvPicPr>
          <p:cNvPr id="58372" name="Picture 2" descr="C:\Documents and Settings\Brian Peacock\Local Settings\Temporary Internet Files\Content.IE5\R49VYUSK\MC900351246[1].wmf"/>
          <p:cNvPicPr>
            <a:picLocks noChangeAspect="1" noChangeArrowheads="1"/>
          </p:cNvPicPr>
          <p:nvPr/>
        </p:nvPicPr>
        <p:blipFill>
          <a:blip r:embed="rId3" cstate="print"/>
          <a:srcRect/>
          <a:stretch>
            <a:fillRect/>
          </a:stretch>
        </p:blipFill>
        <p:spPr bwMode="auto">
          <a:xfrm>
            <a:off x="5791200" y="228600"/>
            <a:ext cx="3124200" cy="2800350"/>
          </a:xfrm>
          <a:prstGeom prst="rect">
            <a:avLst/>
          </a:prstGeom>
          <a:noFill/>
          <a:ln w="9525">
            <a:noFill/>
            <a:miter lim="800000"/>
            <a:headEnd/>
            <a:tailEnd/>
          </a:ln>
        </p:spPr>
      </p:pic>
      <p:sp>
        <p:nvSpPr>
          <p:cNvPr id="58373" name="TextBox 5"/>
          <p:cNvSpPr txBox="1">
            <a:spLocks noChangeArrowheads="1"/>
          </p:cNvSpPr>
          <p:nvPr/>
        </p:nvSpPr>
        <p:spPr bwMode="auto">
          <a:xfrm>
            <a:off x="533400" y="3276600"/>
            <a:ext cx="8305800" cy="3046413"/>
          </a:xfrm>
          <a:prstGeom prst="rect">
            <a:avLst/>
          </a:prstGeom>
          <a:noFill/>
          <a:ln w="9525">
            <a:noFill/>
            <a:miter lim="800000"/>
            <a:headEnd/>
            <a:tailEnd/>
          </a:ln>
        </p:spPr>
        <p:txBody>
          <a:bodyPr>
            <a:spAutoFit/>
          </a:bodyPr>
          <a:lstStyle/>
          <a:p>
            <a:pPr marL="457200" indent="-457200">
              <a:buFont typeface="Arial" charset="0"/>
              <a:buChar char="•"/>
            </a:pPr>
            <a:r>
              <a:rPr lang="en-US" sz="2400" b="1"/>
              <a:t>Operational memory </a:t>
            </a:r>
            <a:r>
              <a:rPr lang="en-US" sz="2400"/>
              <a:t>has a limited capacity. </a:t>
            </a:r>
            <a:r>
              <a:rPr lang="en-US" sz="2400" b="1"/>
              <a:t>Rehearsal</a:t>
            </a:r>
            <a:r>
              <a:rPr lang="en-US" sz="2400"/>
              <a:t> can keep information for extended times.</a:t>
            </a:r>
            <a:r>
              <a:rPr lang="en-US" sz="2400" b="1"/>
              <a:t> </a:t>
            </a:r>
            <a:br>
              <a:rPr lang="en-US" sz="2400" b="1"/>
            </a:br>
            <a:endParaRPr lang="en-US" sz="800" b="1"/>
          </a:p>
          <a:p>
            <a:pPr marL="457200" indent="-457200">
              <a:buFont typeface="Arial" charset="0"/>
              <a:buChar char="•"/>
            </a:pPr>
            <a:r>
              <a:rPr lang="en-US" sz="2400" b="1"/>
              <a:t>Interference </a:t>
            </a:r>
            <a:r>
              <a:rPr lang="en-US" sz="2400"/>
              <a:t>(proactive and retroactive) causes items to be lost. </a:t>
            </a:r>
            <a:br>
              <a:rPr lang="en-US" sz="2400"/>
            </a:br>
            <a:endParaRPr lang="en-US" sz="800"/>
          </a:p>
          <a:p>
            <a:pPr marL="457200" indent="-457200">
              <a:buFont typeface="Arial" charset="0"/>
              <a:buChar char="•"/>
            </a:pPr>
            <a:r>
              <a:rPr lang="en-US" sz="2400" b="1"/>
              <a:t>Primacy and Recency </a:t>
            </a:r>
            <a:r>
              <a:rPr lang="en-US" sz="2400"/>
              <a:t>effects cause first and last items in a list to be recalled more reliably. </a:t>
            </a:r>
          </a:p>
          <a:p>
            <a:pPr marL="457200" indent="-457200">
              <a:buFont typeface="Arial" charset="0"/>
              <a:buChar char="•"/>
            </a:pPr>
            <a:endParaRPr lang="en-US" sz="800"/>
          </a:p>
          <a:p>
            <a:pPr marL="457200" indent="-457200">
              <a:buFont typeface="Arial" charset="0"/>
              <a:buChar char="•"/>
            </a:pPr>
            <a:r>
              <a:rPr lang="en-US" sz="2400" b="1"/>
              <a:t>Chunking</a:t>
            </a:r>
            <a:r>
              <a:rPr lang="en-US" sz="2400"/>
              <a:t> and linking (mnemonics) help retention.</a:t>
            </a:r>
          </a:p>
        </p:txBody>
      </p:sp>
      <p:sp>
        <p:nvSpPr>
          <p:cNvPr id="7" name="Can 6"/>
          <p:cNvSpPr/>
          <p:nvPr/>
        </p:nvSpPr>
        <p:spPr>
          <a:xfrm>
            <a:off x="1447800" y="228600"/>
            <a:ext cx="2681288" cy="1295400"/>
          </a:xfrm>
          <a:prstGeom prst="can">
            <a:avLst/>
          </a:prstGeom>
          <a:solidFill>
            <a:srgbClr val="F880D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002060"/>
                </a:solidFill>
              </a:rPr>
              <a:t>Memory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Memory Drift</a:t>
            </a:r>
          </a:p>
        </p:txBody>
      </p:sp>
      <p:sp>
        <p:nvSpPr>
          <p:cNvPr id="5" name="Content Placeholder 4"/>
          <p:cNvSpPr>
            <a:spLocks noGrp="1"/>
          </p:cNvSpPr>
          <p:nvPr>
            <p:ph sz="quarter" idx="1"/>
          </p:nvPr>
        </p:nvSpPr>
        <p:spPr/>
        <p:txBody>
          <a:bodyPr/>
          <a:lstStyle/>
          <a:p>
            <a:r>
              <a:rPr lang="en-US" dirty="0" smtClean="0"/>
              <a:t>Draw a line</a:t>
            </a:r>
          </a:p>
          <a:p>
            <a:r>
              <a:rPr lang="en-US" dirty="0" smtClean="0"/>
              <a:t>Close your eyes</a:t>
            </a:r>
          </a:p>
          <a:p>
            <a:r>
              <a:rPr lang="en-US" dirty="0" smtClean="0"/>
              <a:t>Draw ten lines the same length as the “standard”</a:t>
            </a:r>
          </a:p>
          <a:p>
            <a:endParaRPr lang="en-US" dirty="0" smtClean="0"/>
          </a:p>
          <a:p>
            <a:endParaRPr lang="en-US" dirty="0" smtClean="0"/>
          </a:p>
          <a:p>
            <a:r>
              <a:rPr lang="en-US" dirty="0" smtClean="0"/>
              <a:t>How often should an inspector be “calibrated”?</a:t>
            </a:r>
            <a:endParaRPr lang="en-US" dirty="0"/>
          </a:p>
        </p:txBody>
      </p:sp>
      <p:sp>
        <p:nvSpPr>
          <p:cNvPr id="19459" name="Slide Number Placeholder 2"/>
          <p:cNvSpPr>
            <a:spLocks noGrp="1"/>
          </p:cNvSpPr>
          <p:nvPr>
            <p:ph type="sldNum" sz="quarter" idx="12"/>
          </p:nvPr>
        </p:nvSpPr>
        <p:spPr bwMode="auto">
          <a:ln>
            <a:round/>
            <a:headEnd/>
            <a:tailEnd/>
          </a:ln>
        </p:spPr>
        <p:txBody>
          <a:bodyPr/>
          <a:lstStyle/>
          <a:p>
            <a:fld id="{6035F488-93E9-4AFF-BA0E-3C65E3224EFD}" type="slidenum">
              <a:rPr lang="en-US" smtClean="0"/>
              <a:pPr/>
              <a:t>61</a:t>
            </a:fld>
            <a:endParaRPr lang="en-US" smtClean="0"/>
          </a:p>
        </p:txBody>
      </p:sp>
      <p:graphicFrame>
        <p:nvGraphicFramePr>
          <p:cNvPr id="4" name="Diagram 3"/>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Spatial Memory</a:t>
            </a:r>
          </a:p>
        </p:txBody>
      </p:sp>
      <p:sp>
        <p:nvSpPr>
          <p:cNvPr id="16387" name="Slide Number Placeholder 2"/>
          <p:cNvSpPr>
            <a:spLocks noGrp="1"/>
          </p:cNvSpPr>
          <p:nvPr>
            <p:ph type="sldNum" sz="quarter" idx="12"/>
          </p:nvPr>
        </p:nvSpPr>
        <p:spPr bwMode="auto">
          <a:ln>
            <a:round/>
            <a:headEnd/>
            <a:tailEnd/>
          </a:ln>
        </p:spPr>
        <p:txBody>
          <a:bodyPr/>
          <a:lstStyle/>
          <a:p>
            <a:fld id="{FDEB0482-49BE-46A3-B480-F0CBC0F6B1B5}" type="slidenum">
              <a:rPr lang="en-US" smtClean="0"/>
              <a:pPr/>
              <a:t>62</a:t>
            </a:fld>
            <a:endParaRPr lang="en-US" smtClean="0"/>
          </a:p>
        </p:txBody>
      </p:sp>
      <p:graphicFrame>
        <p:nvGraphicFramePr>
          <p:cNvPr id="4" name="Diagram 3"/>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eeform 6"/>
          <p:cNvSpPr/>
          <p:nvPr/>
        </p:nvSpPr>
        <p:spPr>
          <a:xfrm>
            <a:off x="609600" y="1524000"/>
            <a:ext cx="1537854" cy="1093116"/>
          </a:xfrm>
          <a:custGeom>
            <a:avLst/>
            <a:gdLst>
              <a:gd name="connsiteX0" fmla="*/ 0 w 1537854"/>
              <a:gd name="connsiteY0" fmla="*/ 706582 h 1093116"/>
              <a:gd name="connsiteX1" fmla="*/ 83127 w 1537854"/>
              <a:gd name="connsiteY1" fmla="*/ 644236 h 1093116"/>
              <a:gd name="connsiteX2" fmla="*/ 581891 w 1537854"/>
              <a:gd name="connsiteY2" fmla="*/ 187036 h 1093116"/>
              <a:gd name="connsiteX3" fmla="*/ 623454 w 1537854"/>
              <a:gd name="connsiteY3" fmla="*/ 124691 h 1093116"/>
              <a:gd name="connsiteX4" fmla="*/ 644236 w 1537854"/>
              <a:gd name="connsiteY4" fmla="*/ 62345 h 1093116"/>
              <a:gd name="connsiteX5" fmla="*/ 768927 w 1537854"/>
              <a:gd name="connsiteY5" fmla="*/ 0 h 1093116"/>
              <a:gd name="connsiteX6" fmla="*/ 831273 w 1537854"/>
              <a:gd name="connsiteY6" fmla="*/ 41563 h 1093116"/>
              <a:gd name="connsiteX7" fmla="*/ 914400 w 1537854"/>
              <a:gd name="connsiteY7" fmla="*/ 83127 h 1093116"/>
              <a:gd name="connsiteX8" fmla="*/ 955964 w 1537854"/>
              <a:gd name="connsiteY8" fmla="*/ 145473 h 1093116"/>
              <a:gd name="connsiteX9" fmla="*/ 1018309 w 1537854"/>
              <a:gd name="connsiteY9" fmla="*/ 187036 h 1093116"/>
              <a:gd name="connsiteX10" fmla="*/ 1080654 w 1537854"/>
              <a:gd name="connsiteY10" fmla="*/ 249382 h 1093116"/>
              <a:gd name="connsiteX11" fmla="*/ 1122218 w 1537854"/>
              <a:gd name="connsiteY11" fmla="*/ 374073 h 1093116"/>
              <a:gd name="connsiteX12" fmla="*/ 1246909 w 1537854"/>
              <a:gd name="connsiteY12" fmla="*/ 477982 h 1093116"/>
              <a:gd name="connsiteX13" fmla="*/ 1350818 w 1537854"/>
              <a:gd name="connsiteY13" fmla="*/ 581891 h 1093116"/>
              <a:gd name="connsiteX14" fmla="*/ 1475509 w 1537854"/>
              <a:gd name="connsiteY14" fmla="*/ 789709 h 1093116"/>
              <a:gd name="connsiteX15" fmla="*/ 1537854 w 1537854"/>
              <a:gd name="connsiteY15" fmla="*/ 852054 h 1093116"/>
              <a:gd name="connsiteX16" fmla="*/ 394854 w 1537854"/>
              <a:gd name="connsiteY16" fmla="*/ 914400 h 1093116"/>
              <a:gd name="connsiteX17" fmla="*/ 62345 w 1537854"/>
              <a:gd name="connsiteY17" fmla="*/ 914400 h 109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7854" h="1093116">
                <a:moveTo>
                  <a:pt x="0" y="706582"/>
                </a:moveTo>
                <a:cubicBezTo>
                  <a:pt x="27709" y="685800"/>
                  <a:pt x="57637" y="667687"/>
                  <a:pt x="83127" y="644236"/>
                </a:cubicBezTo>
                <a:cubicBezTo>
                  <a:pt x="595723" y="172647"/>
                  <a:pt x="345171" y="344849"/>
                  <a:pt x="581891" y="187036"/>
                </a:cubicBezTo>
                <a:cubicBezTo>
                  <a:pt x="595745" y="166254"/>
                  <a:pt x="612284" y="147031"/>
                  <a:pt x="623454" y="124691"/>
                </a:cubicBezTo>
                <a:cubicBezTo>
                  <a:pt x="633251" y="105098"/>
                  <a:pt x="630551" y="79451"/>
                  <a:pt x="644236" y="62345"/>
                </a:cubicBezTo>
                <a:cubicBezTo>
                  <a:pt x="673534" y="25723"/>
                  <a:pt x="727858" y="13690"/>
                  <a:pt x="768927" y="0"/>
                </a:cubicBezTo>
                <a:cubicBezTo>
                  <a:pt x="789709" y="13854"/>
                  <a:pt x="809587" y="29171"/>
                  <a:pt x="831273" y="41563"/>
                </a:cubicBezTo>
                <a:cubicBezTo>
                  <a:pt x="858171" y="56933"/>
                  <a:pt x="890601" y="63294"/>
                  <a:pt x="914400" y="83127"/>
                </a:cubicBezTo>
                <a:cubicBezTo>
                  <a:pt x="933588" y="99117"/>
                  <a:pt x="938303" y="127812"/>
                  <a:pt x="955964" y="145473"/>
                </a:cubicBezTo>
                <a:cubicBezTo>
                  <a:pt x="973625" y="163134"/>
                  <a:pt x="999122" y="171046"/>
                  <a:pt x="1018309" y="187036"/>
                </a:cubicBezTo>
                <a:cubicBezTo>
                  <a:pt x="1040887" y="205851"/>
                  <a:pt x="1059872" y="228600"/>
                  <a:pt x="1080654" y="249382"/>
                </a:cubicBezTo>
                <a:cubicBezTo>
                  <a:pt x="1094509" y="290946"/>
                  <a:pt x="1085764" y="349771"/>
                  <a:pt x="1122218" y="374073"/>
                </a:cubicBezTo>
                <a:cubicBezTo>
                  <a:pt x="1183524" y="414942"/>
                  <a:pt x="1196902" y="417974"/>
                  <a:pt x="1246909" y="477982"/>
                </a:cubicBezTo>
                <a:cubicBezTo>
                  <a:pt x="1333498" y="581890"/>
                  <a:pt x="1236521" y="505691"/>
                  <a:pt x="1350818" y="581891"/>
                </a:cubicBezTo>
                <a:cubicBezTo>
                  <a:pt x="1383616" y="647485"/>
                  <a:pt x="1425355" y="739555"/>
                  <a:pt x="1475509" y="789709"/>
                </a:cubicBezTo>
                <a:lnTo>
                  <a:pt x="1537854" y="852054"/>
                </a:lnTo>
                <a:cubicBezTo>
                  <a:pt x="1176267" y="1093116"/>
                  <a:pt x="1492808" y="898253"/>
                  <a:pt x="394854" y="914400"/>
                </a:cubicBezTo>
                <a:cubicBezTo>
                  <a:pt x="284030" y="916030"/>
                  <a:pt x="173181" y="914400"/>
                  <a:pt x="62345" y="9144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743200" y="1524000"/>
            <a:ext cx="1826857" cy="1197267"/>
          </a:xfrm>
          <a:custGeom>
            <a:avLst/>
            <a:gdLst>
              <a:gd name="connsiteX0" fmla="*/ 116025 w 1826857"/>
              <a:gd name="connsiteY0" fmla="*/ 780695 h 1197267"/>
              <a:gd name="connsiteX1" fmla="*/ 74461 w 1826857"/>
              <a:gd name="connsiteY1" fmla="*/ 302713 h 1197267"/>
              <a:gd name="connsiteX2" fmla="*/ 32897 w 1826857"/>
              <a:gd name="connsiteY2" fmla="*/ 240368 h 1197267"/>
              <a:gd name="connsiteX3" fmla="*/ 12116 w 1826857"/>
              <a:gd name="connsiteY3" fmla="*/ 74113 h 1197267"/>
              <a:gd name="connsiteX4" fmla="*/ 74461 w 1826857"/>
              <a:gd name="connsiteY4" fmla="*/ 53331 h 1197267"/>
              <a:gd name="connsiteX5" fmla="*/ 656352 w 1826857"/>
              <a:gd name="connsiteY5" fmla="*/ 32549 h 1197267"/>
              <a:gd name="connsiteX6" fmla="*/ 1030425 w 1826857"/>
              <a:gd name="connsiteY6" fmla="*/ 11768 h 1197267"/>
              <a:gd name="connsiteX7" fmla="*/ 1778570 w 1826857"/>
              <a:gd name="connsiteY7" fmla="*/ 32549 h 1197267"/>
              <a:gd name="connsiteX8" fmla="*/ 1757788 w 1826857"/>
              <a:gd name="connsiteY8" fmla="*/ 94895 h 1197267"/>
              <a:gd name="connsiteX9" fmla="*/ 1716225 w 1826857"/>
              <a:gd name="connsiteY9" fmla="*/ 157240 h 1197267"/>
              <a:gd name="connsiteX10" fmla="*/ 1653879 w 1826857"/>
              <a:gd name="connsiteY10" fmla="*/ 302713 h 1197267"/>
              <a:gd name="connsiteX11" fmla="*/ 1612316 w 1826857"/>
              <a:gd name="connsiteY11" fmla="*/ 365059 h 1197267"/>
              <a:gd name="connsiteX12" fmla="*/ 1570752 w 1826857"/>
              <a:gd name="connsiteY12" fmla="*/ 489749 h 1197267"/>
              <a:gd name="connsiteX13" fmla="*/ 1591534 w 1826857"/>
              <a:gd name="connsiteY13" fmla="*/ 1030077 h 1197267"/>
              <a:gd name="connsiteX14" fmla="*/ 552443 w 1826857"/>
              <a:gd name="connsiteY14" fmla="*/ 1050859 h 1197267"/>
              <a:gd name="connsiteX15" fmla="*/ 178370 w 1826857"/>
              <a:gd name="connsiteY15" fmla="*/ 1071640 h 119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857" h="1197267">
                <a:moveTo>
                  <a:pt x="116025" y="780695"/>
                </a:moveTo>
                <a:cubicBezTo>
                  <a:pt x="42246" y="559359"/>
                  <a:pt x="154152" y="913674"/>
                  <a:pt x="74461" y="302713"/>
                </a:cubicBezTo>
                <a:cubicBezTo>
                  <a:pt x="71231" y="277946"/>
                  <a:pt x="46752" y="261150"/>
                  <a:pt x="32897" y="240368"/>
                </a:cubicBezTo>
                <a:cubicBezTo>
                  <a:pt x="25970" y="184950"/>
                  <a:pt x="0" y="128633"/>
                  <a:pt x="12116" y="74113"/>
                </a:cubicBezTo>
                <a:cubicBezTo>
                  <a:pt x="16868" y="52729"/>
                  <a:pt x="52601" y="54741"/>
                  <a:pt x="74461" y="53331"/>
                </a:cubicBezTo>
                <a:cubicBezTo>
                  <a:pt x="268146" y="40835"/>
                  <a:pt x="462448" y="40979"/>
                  <a:pt x="656352" y="32549"/>
                </a:cubicBezTo>
                <a:cubicBezTo>
                  <a:pt x="781117" y="27125"/>
                  <a:pt x="905734" y="18695"/>
                  <a:pt x="1030425" y="11768"/>
                </a:cubicBezTo>
                <a:cubicBezTo>
                  <a:pt x="1279807" y="18695"/>
                  <a:pt x="1530706" y="4222"/>
                  <a:pt x="1778570" y="32549"/>
                </a:cubicBezTo>
                <a:cubicBezTo>
                  <a:pt x="1800334" y="35036"/>
                  <a:pt x="1767585" y="75302"/>
                  <a:pt x="1757788" y="94895"/>
                </a:cubicBezTo>
                <a:cubicBezTo>
                  <a:pt x="1746618" y="117235"/>
                  <a:pt x="1727395" y="134900"/>
                  <a:pt x="1716225" y="157240"/>
                </a:cubicBezTo>
                <a:cubicBezTo>
                  <a:pt x="1599649" y="390393"/>
                  <a:pt x="1826857" y="0"/>
                  <a:pt x="1653879" y="302713"/>
                </a:cubicBezTo>
                <a:cubicBezTo>
                  <a:pt x="1641487" y="324399"/>
                  <a:pt x="1622460" y="342235"/>
                  <a:pt x="1612316" y="365059"/>
                </a:cubicBezTo>
                <a:cubicBezTo>
                  <a:pt x="1594522" y="405095"/>
                  <a:pt x="1570752" y="489749"/>
                  <a:pt x="1570752" y="489749"/>
                </a:cubicBezTo>
                <a:cubicBezTo>
                  <a:pt x="1577679" y="669858"/>
                  <a:pt x="1749397" y="943091"/>
                  <a:pt x="1591534" y="1030077"/>
                </a:cubicBezTo>
                <a:cubicBezTo>
                  <a:pt x="1288115" y="1197267"/>
                  <a:pt x="898726" y="1040674"/>
                  <a:pt x="552443" y="1050859"/>
                </a:cubicBezTo>
                <a:cubicBezTo>
                  <a:pt x="427614" y="1054530"/>
                  <a:pt x="178370" y="1071640"/>
                  <a:pt x="178370" y="107164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5334000" y="1371600"/>
            <a:ext cx="2106783" cy="2140527"/>
          </a:xfrm>
          <a:custGeom>
            <a:avLst/>
            <a:gdLst>
              <a:gd name="connsiteX0" fmla="*/ 498763 w 2106783"/>
              <a:gd name="connsiteY0" fmla="*/ 955963 h 2140527"/>
              <a:gd name="connsiteX1" fmla="*/ 540327 w 2106783"/>
              <a:gd name="connsiteY1" fmla="*/ 519545 h 2140527"/>
              <a:gd name="connsiteX2" fmla="*/ 561109 w 2106783"/>
              <a:gd name="connsiteY2" fmla="*/ 270163 h 2140527"/>
              <a:gd name="connsiteX3" fmla="*/ 602672 w 2106783"/>
              <a:gd name="connsiteY3" fmla="*/ 145472 h 2140527"/>
              <a:gd name="connsiteX4" fmla="*/ 623454 w 2106783"/>
              <a:gd name="connsiteY4" fmla="*/ 62345 h 2140527"/>
              <a:gd name="connsiteX5" fmla="*/ 1018309 w 2106783"/>
              <a:gd name="connsiteY5" fmla="*/ 41563 h 2140527"/>
              <a:gd name="connsiteX6" fmla="*/ 1579418 w 2106783"/>
              <a:gd name="connsiteY6" fmla="*/ 0 h 2140527"/>
              <a:gd name="connsiteX7" fmla="*/ 1620982 w 2106783"/>
              <a:gd name="connsiteY7" fmla="*/ 83127 h 2140527"/>
              <a:gd name="connsiteX8" fmla="*/ 1683327 w 2106783"/>
              <a:gd name="connsiteY8" fmla="*/ 145472 h 2140527"/>
              <a:gd name="connsiteX9" fmla="*/ 1724891 w 2106783"/>
              <a:gd name="connsiteY9" fmla="*/ 270163 h 2140527"/>
              <a:gd name="connsiteX10" fmla="*/ 1787236 w 2106783"/>
              <a:gd name="connsiteY10" fmla="*/ 394854 h 2140527"/>
              <a:gd name="connsiteX11" fmla="*/ 1828800 w 2106783"/>
              <a:gd name="connsiteY11" fmla="*/ 519545 h 2140527"/>
              <a:gd name="connsiteX12" fmla="*/ 1891145 w 2106783"/>
              <a:gd name="connsiteY12" fmla="*/ 602672 h 2140527"/>
              <a:gd name="connsiteX13" fmla="*/ 1953491 w 2106783"/>
              <a:gd name="connsiteY13" fmla="*/ 727363 h 2140527"/>
              <a:gd name="connsiteX14" fmla="*/ 1974272 w 2106783"/>
              <a:gd name="connsiteY14" fmla="*/ 789709 h 2140527"/>
              <a:gd name="connsiteX15" fmla="*/ 2015836 w 2106783"/>
              <a:gd name="connsiteY15" fmla="*/ 852054 h 2140527"/>
              <a:gd name="connsiteX16" fmla="*/ 2036618 w 2106783"/>
              <a:gd name="connsiteY16" fmla="*/ 935182 h 2140527"/>
              <a:gd name="connsiteX17" fmla="*/ 2078182 w 2106783"/>
              <a:gd name="connsiteY17" fmla="*/ 1059872 h 2140527"/>
              <a:gd name="connsiteX18" fmla="*/ 2057400 w 2106783"/>
              <a:gd name="connsiteY18" fmla="*/ 1475509 h 2140527"/>
              <a:gd name="connsiteX19" fmla="*/ 1911927 w 2106783"/>
              <a:gd name="connsiteY19" fmla="*/ 1496291 h 2140527"/>
              <a:gd name="connsiteX20" fmla="*/ 1849582 w 2106783"/>
              <a:gd name="connsiteY20" fmla="*/ 1517072 h 2140527"/>
              <a:gd name="connsiteX21" fmla="*/ 1745672 w 2106783"/>
              <a:gd name="connsiteY21" fmla="*/ 1579418 h 2140527"/>
              <a:gd name="connsiteX22" fmla="*/ 1620982 w 2106783"/>
              <a:gd name="connsiteY22" fmla="*/ 1662545 h 2140527"/>
              <a:gd name="connsiteX23" fmla="*/ 1475509 w 2106783"/>
              <a:gd name="connsiteY23" fmla="*/ 1724891 h 2140527"/>
              <a:gd name="connsiteX24" fmla="*/ 1413163 w 2106783"/>
              <a:gd name="connsiteY24" fmla="*/ 1745672 h 2140527"/>
              <a:gd name="connsiteX25" fmla="*/ 1350818 w 2106783"/>
              <a:gd name="connsiteY25" fmla="*/ 1787236 h 2140527"/>
              <a:gd name="connsiteX26" fmla="*/ 955963 w 2106783"/>
              <a:gd name="connsiteY26" fmla="*/ 1953491 h 2140527"/>
              <a:gd name="connsiteX27" fmla="*/ 685800 w 2106783"/>
              <a:gd name="connsiteY27" fmla="*/ 2119745 h 2140527"/>
              <a:gd name="connsiteX28" fmla="*/ 602672 w 2106783"/>
              <a:gd name="connsiteY28" fmla="*/ 2140527 h 2140527"/>
              <a:gd name="connsiteX29" fmla="*/ 519545 w 2106783"/>
              <a:gd name="connsiteY29" fmla="*/ 2015836 h 2140527"/>
              <a:gd name="connsiteX30" fmla="*/ 436418 w 2106783"/>
              <a:gd name="connsiteY30" fmla="*/ 1849582 h 2140527"/>
              <a:gd name="connsiteX31" fmla="*/ 353291 w 2106783"/>
              <a:gd name="connsiteY31" fmla="*/ 1704109 h 2140527"/>
              <a:gd name="connsiteX32" fmla="*/ 290945 w 2106783"/>
              <a:gd name="connsiteY32" fmla="*/ 1662545 h 2140527"/>
              <a:gd name="connsiteX33" fmla="*/ 166254 w 2106783"/>
              <a:gd name="connsiteY33" fmla="*/ 1475509 h 2140527"/>
              <a:gd name="connsiteX34" fmla="*/ 124691 w 2106783"/>
              <a:gd name="connsiteY34" fmla="*/ 1392382 h 2140527"/>
              <a:gd name="connsiteX35" fmla="*/ 83127 w 2106783"/>
              <a:gd name="connsiteY35" fmla="*/ 1330036 h 2140527"/>
              <a:gd name="connsiteX36" fmla="*/ 62345 w 2106783"/>
              <a:gd name="connsiteY36" fmla="*/ 1226127 h 2140527"/>
              <a:gd name="connsiteX37" fmla="*/ 20782 w 2106783"/>
              <a:gd name="connsiteY37" fmla="*/ 1163782 h 2140527"/>
              <a:gd name="connsiteX38" fmla="*/ 0 w 2106783"/>
              <a:gd name="connsiteY38" fmla="*/ 1122218 h 214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06783" h="2140527">
                <a:moveTo>
                  <a:pt x="498763" y="955963"/>
                </a:moveTo>
                <a:cubicBezTo>
                  <a:pt x="512618" y="810490"/>
                  <a:pt x="527097" y="665076"/>
                  <a:pt x="540327" y="519545"/>
                </a:cubicBezTo>
                <a:cubicBezTo>
                  <a:pt x="547879" y="436472"/>
                  <a:pt x="547396" y="352444"/>
                  <a:pt x="561109" y="270163"/>
                </a:cubicBezTo>
                <a:cubicBezTo>
                  <a:pt x="568312" y="226947"/>
                  <a:pt x="588818" y="187036"/>
                  <a:pt x="602672" y="145472"/>
                </a:cubicBezTo>
                <a:cubicBezTo>
                  <a:pt x="611704" y="118376"/>
                  <a:pt x="595745" y="69272"/>
                  <a:pt x="623454" y="62345"/>
                </a:cubicBezTo>
                <a:cubicBezTo>
                  <a:pt x="751319" y="30379"/>
                  <a:pt x="886788" y="50140"/>
                  <a:pt x="1018309" y="41563"/>
                </a:cubicBezTo>
                <a:lnTo>
                  <a:pt x="1579418" y="0"/>
                </a:lnTo>
                <a:cubicBezTo>
                  <a:pt x="1593273" y="27709"/>
                  <a:pt x="1602975" y="57918"/>
                  <a:pt x="1620982" y="83127"/>
                </a:cubicBezTo>
                <a:cubicBezTo>
                  <a:pt x="1638064" y="107042"/>
                  <a:pt x="1669054" y="119781"/>
                  <a:pt x="1683327" y="145472"/>
                </a:cubicBezTo>
                <a:cubicBezTo>
                  <a:pt x="1704604" y="183771"/>
                  <a:pt x="1705298" y="230976"/>
                  <a:pt x="1724891" y="270163"/>
                </a:cubicBezTo>
                <a:cubicBezTo>
                  <a:pt x="1745673" y="311727"/>
                  <a:pt x="1769363" y="351959"/>
                  <a:pt x="1787236" y="394854"/>
                </a:cubicBezTo>
                <a:cubicBezTo>
                  <a:pt x="1804087" y="435296"/>
                  <a:pt x="1802513" y="484495"/>
                  <a:pt x="1828800" y="519545"/>
                </a:cubicBezTo>
                <a:cubicBezTo>
                  <a:pt x="1849582" y="547254"/>
                  <a:pt x="1873325" y="572972"/>
                  <a:pt x="1891145" y="602672"/>
                </a:cubicBezTo>
                <a:cubicBezTo>
                  <a:pt x="1915053" y="642519"/>
                  <a:pt x="1934618" y="684898"/>
                  <a:pt x="1953491" y="727363"/>
                </a:cubicBezTo>
                <a:cubicBezTo>
                  <a:pt x="1962388" y="747381"/>
                  <a:pt x="1964475" y="770116"/>
                  <a:pt x="1974272" y="789709"/>
                </a:cubicBezTo>
                <a:cubicBezTo>
                  <a:pt x="1985442" y="812049"/>
                  <a:pt x="2001981" y="831272"/>
                  <a:pt x="2015836" y="852054"/>
                </a:cubicBezTo>
                <a:cubicBezTo>
                  <a:pt x="2022763" y="879763"/>
                  <a:pt x="2028411" y="907824"/>
                  <a:pt x="2036618" y="935182"/>
                </a:cubicBezTo>
                <a:cubicBezTo>
                  <a:pt x="2049207" y="977146"/>
                  <a:pt x="2078182" y="1059872"/>
                  <a:pt x="2078182" y="1059872"/>
                </a:cubicBezTo>
                <a:cubicBezTo>
                  <a:pt x="2071255" y="1198418"/>
                  <a:pt x="2106783" y="1345878"/>
                  <a:pt x="2057400" y="1475509"/>
                </a:cubicBezTo>
                <a:cubicBezTo>
                  <a:pt x="2039962" y="1521283"/>
                  <a:pt x="1959959" y="1486685"/>
                  <a:pt x="1911927" y="1496291"/>
                </a:cubicBezTo>
                <a:cubicBezTo>
                  <a:pt x="1890447" y="1500587"/>
                  <a:pt x="1869175" y="1507276"/>
                  <a:pt x="1849582" y="1517072"/>
                </a:cubicBezTo>
                <a:cubicBezTo>
                  <a:pt x="1813453" y="1535136"/>
                  <a:pt x="1779750" y="1557732"/>
                  <a:pt x="1745672" y="1579418"/>
                </a:cubicBezTo>
                <a:cubicBezTo>
                  <a:pt x="1703529" y="1606237"/>
                  <a:pt x="1668372" y="1646748"/>
                  <a:pt x="1620982" y="1662545"/>
                </a:cubicBezTo>
                <a:cubicBezTo>
                  <a:pt x="1474760" y="1711286"/>
                  <a:pt x="1655284" y="1647845"/>
                  <a:pt x="1475509" y="1724891"/>
                </a:cubicBezTo>
                <a:cubicBezTo>
                  <a:pt x="1455374" y="1733520"/>
                  <a:pt x="1433945" y="1738745"/>
                  <a:pt x="1413163" y="1745672"/>
                </a:cubicBezTo>
                <a:cubicBezTo>
                  <a:pt x="1392381" y="1759527"/>
                  <a:pt x="1373417" y="1776601"/>
                  <a:pt x="1350818" y="1787236"/>
                </a:cubicBezTo>
                <a:cubicBezTo>
                  <a:pt x="1219191" y="1849178"/>
                  <a:pt x="1089388" y="1900120"/>
                  <a:pt x="955963" y="1953491"/>
                </a:cubicBezTo>
                <a:cubicBezTo>
                  <a:pt x="888520" y="1980469"/>
                  <a:pt x="748376" y="2078028"/>
                  <a:pt x="685800" y="2119745"/>
                </a:cubicBezTo>
                <a:cubicBezTo>
                  <a:pt x="662035" y="2135588"/>
                  <a:pt x="630381" y="2133600"/>
                  <a:pt x="602672" y="2140527"/>
                </a:cubicBezTo>
                <a:lnTo>
                  <a:pt x="519545" y="2015836"/>
                </a:lnTo>
                <a:cubicBezTo>
                  <a:pt x="485176" y="1964283"/>
                  <a:pt x="464127" y="1905000"/>
                  <a:pt x="436418" y="1849582"/>
                </a:cubicBezTo>
                <a:cubicBezTo>
                  <a:pt x="388863" y="1754472"/>
                  <a:pt x="453793" y="1804611"/>
                  <a:pt x="353291" y="1704109"/>
                </a:cubicBezTo>
                <a:cubicBezTo>
                  <a:pt x="335630" y="1686448"/>
                  <a:pt x="311727" y="1676400"/>
                  <a:pt x="290945" y="1662545"/>
                </a:cubicBezTo>
                <a:lnTo>
                  <a:pt x="166254" y="1475509"/>
                </a:lnTo>
                <a:cubicBezTo>
                  <a:pt x="149069" y="1449733"/>
                  <a:pt x="140061" y="1419280"/>
                  <a:pt x="124691" y="1392382"/>
                </a:cubicBezTo>
                <a:cubicBezTo>
                  <a:pt x="112299" y="1370696"/>
                  <a:pt x="96982" y="1350818"/>
                  <a:pt x="83127" y="1330036"/>
                </a:cubicBezTo>
                <a:cubicBezTo>
                  <a:pt x="76200" y="1295400"/>
                  <a:pt x="74747" y="1259200"/>
                  <a:pt x="62345" y="1226127"/>
                </a:cubicBezTo>
                <a:cubicBezTo>
                  <a:pt x="53575" y="1202741"/>
                  <a:pt x="33632" y="1185199"/>
                  <a:pt x="20782" y="1163782"/>
                </a:cubicBezTo>
                <a:cubicBezTo>
                  <a:pt x="12813" y="1150499"/>
                  <a:pt x="6927" y="1136073"/>
                  <a:pt x="0" y="112221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04800" y="2743200"/>
            <a:ext cx="3255303" cy="2186132"/>
          </a:xfrm>
          <a:custGeom>
            <a:avLst/>
            <a:gdLst>
              <a:gd name="connsiteX0" fmla="*/ 1267691 w 3255303"/>
              <a:gd name="connsiteY0" fmla="*/ 523585 h 2186132"/>
              <a:gd name="connsiteX1" fmla="*/ 1517073 w 3255303"/>
              <a:gd name="connsiteY1" fmla="*/ 336548 h 2186132"/>
              <a:gd name="connsiteX2" fmla="*/ 1766455 w 3255303"/>
              <a:gd name="connsiteY2" fmla="*/ 211858 h 2186132"/>
              <a:gd name="connsiteX3" fmla="*/ 1828800 w 3255303"/>
              <a:gd name="connsiteY3" fmla="*/ 149512 h 2186132"/>
              <a:gd name="connsiteX4" fmla="*/ 2015837 w 3255303"/>
              <a:gd name="connsiteY4" fmla="*/ 45603 h 2186132"/>
              <a:gd name="connsiteX5" fmla="*/ 2078182 w 3255303"/>
              <a:gd name="connsiteY5" fmla="*/ 4039 h 2186132"/>
              <a:gd name="connsiteX6" fmla="*/ 2161309 w 3255303"/>
              <a:gd name="connsiteY6" fmla="*/ 24821 h 2186132"/>
              <a:gd name="connsiteX7" fmla="*/ 2265218 w 3255303"/>
              <a:gd name="connsiteY7" fmla="*/ 87167 h 2186132"/>
              <a:gd name="connsiteX8" fmla="*/ 2348346 w 3255303"/>
              <a:gd name="connsiteY8" fmla="*/ 128730 h 2186132"/>
              <a:gd name="connsiteX9" fmla="*/ 2431473 w 3255303"/>
              <a:gd name="connsiteY9" fmla="*/ 211858 h 2186132"/>
              <a:gd name="connsiteX10" fmla="*/ 2514600 w 3255303"/>
              <a:gd name="connsiteY10" fmla="*/ 253421 h 2186132"/>
              <a:gd name="connsiteX11" fmla="*/ 2701637 w 3255303"/>
              <a:gd name="connsiteY11" fmla="*/ 398894 h 2186132"/>
              <a:gd name="connsiteX12" fmla="*/ 2701637 w 3255303"/>
              <a:gd name="connsiteY12" fmla="*/ 398894 h 2186132"/>
              <a:gd name="connsiteX13" fmla="*/ 2909455 w 3255303"/>
              <a:gd name="connsiteY13" fmla="*/ 565148 h 2186132"/>
              <a:gd name="connsiteX14" fmla="*/ 2971800 w 3255303"/>
              <a:gd name="connsiteY14" fmla="*/ 627494 h 2186132"/>
              <a:gd name="connsiteX15" fmla="*/ 3034146 w 3255303"/>
              <a:gd name="connsiteY15" fmla="*/ 669058 h 2186132"/>
              <a:gd name="connsiteX16" fmla="*/ 3158837 w 3255303"/>
              <a:gd name="connsiteY16" fmla="*/ 793748 h 2186132"/>
              <a:gd name="connsiteX17" fmla="*/ 3241964 w 3255303"/>
              <a:gd name="connsiteY17" fmla="*/ 918439 h 2186132"/>
              <a:gd name="connsiteX18" fmla="*/ 3117273 w 3255303"/>
              <a:gd name="connsiteY18" fmla="*/ 1043130 h 2186132"/>
              <a:gd name="connsiteX19" fmla="*/ 2909455 w 3255303"/>
              <a:gd name="connsiteY19" fmla="*/ 1250948 h 2186132"/>
              <a:gd name="connsiteX20" fmla="*/ 2784764 w 3255303"/>
              <a:gd name="connsiteY20" fmla="*/ 1354858 h 2186132"/>
              <a:gd name="connsiteX21" fmla="*/ 2597728 w 3255303"/>
              <a:gd name="connsiteY21" fmla="*/ 1500330 h 2186132"/>
              <a:gd name="connsiteX22" fmla="*/ 2556164 w 3255303"/>
              <a:gd name="connsiteY22" fmla="*/ 1562676 h 2186132"/>
              <a:gd name="connsiteX23" fmla="*/ 2493818 w 3255303"/>
              <a:gd name="connsiteY23" fmla="*/ 1625021 h 2186132"/>
              <a:gd name="connsiteX24" fmla="*/ 2389909 w 3255303"/>
              <a:gd name="connsiteY24" fmla="*/ 1791276 h 2186132"/>
              <a:gd name="connsiteX25" fmla="*/ 2265218 w 3255303"/>
              <a:gd name="connsiteY25" fmla="*/ 1915967 h 2186132"/>
              <a:gd name="connsiteX26" fmla="*/ 2140528 w 3255303"/>
              <a:gd name="connsiteY26" fmla="*/ 2019876 h 2186132"/>
              <a:gd name="connsiteX27" fmla="*/ 2036618 w 3255303"/>
              <a:gd name="connsiteY27" fmla="*/ 2123785 h 2186132"/>
              <a:gd name="connsiteX28" fmla="*/ 1995055 w 3255303"/>
              <a:gd name="connsiteY28" fmla="*/ 2186130 h 2186132"/>
              <a:gd name="connsiteX29" fmla="*/ 1849582 w 3255303"/>
              <a:gd name="connsiteY29" fmla="*/ 2144567 h 2186132"/>
              <a:gd name="connsiteX30" fmla="*/ 1059873 w 3255303"/>
              <a:gd name="connsiteY30" fmla="*/ 2103003 h 2186132"/>
              <a:gd name="connsiteX31" fmla="*/ 685800 w 3255303"/>
              <a:gd name="connsiteY31" fmla="*/ 2082221 h 2186132"/>
              <a:gd name="connsiteX32" fmla="*/ 540328 w 3255303"/>
              <a:gd name="connsiteY32" fmla="*/ 1978312 h 2186132"/>
              <a:gd name="connsiteX33" fmla="*/ 477982 w 3255303"/>
              <a:gd name="connsiteY33" fmla="*/ 1915967 h 2186132"/>
              <a:gd name="connsiteX34" fmla="*/ 415637 w 3255303"/>
              <a:gd name="connsiteY34" fmla="*/ 1728930 h 2186132"/>
              <a:gd name="connsiteX35" fmla="*/ 394855 w 3255303"/>
              <a:gd name="connsiteY35" fmla="*/ 1625021 h 2186132"/>
              <a:gd name="connsiteX36" fmla="*/ 290946 w 3255303"/>
              <a:gd name="connsiteY36" fmla="*/ 1521112 h 2186132"/>
              <a:gd name="connsiteX37" fmla="*/ 228600 w 3255303"/>
              <a:gd name="connsiteY37" fmla="*/ 1375639 h 2186132"/>
              <a:gd name="connsiteX38" fmla="*/ 124691 w 3255303"/>
              <a:gd name="connsiteY38" fmla="*/ 1230167 h 2186132"/>
              <a:gd name="connsiteX39" fmla="*/ 83128 w 3255303"/>
              <a:gd name="connsiteY39" fmla="*/ 1147039 h 2186132"/>
              <a:gd name="connsiteX40" fmla="*/ 41564 w 3255303"/>
              <a:gd name="connsiteY40" fmla="*/ 1022348 h 2186132"/>
              <a:gd name="connsiteX41" fmla="*/ 20782 w 3255303"/>
              <a:gd name="connsiteY41" fmla="*/ 960003 h 2186132"/>
              <a:gd name="connsiteX42" fmla="*/ 0 w 3255303"/>
              <a:gd name="connsiteY42" fmla="*/ 897658 h 2186132"/>
              <a:gd name="connsiteX43" fmla="*/ 124691 w 3255303"/>
              <a:gd name="connsiteY43" fmla="*/ 835312 h 2186132"/>
              <a:gd name="connsiteX44" fmla="*/ 353291 w 3255303"/>
              <a:gd name="connsiteY44" fmla="*/ 793748 h 2186132"/>
              <a:gd name="connsiteX45" fmla="*/ 540328 w 3255303"/>
              <a:gd name="connsiteY45" fmla="*/ 772967 h 2186132"/>
              <a:gd name="connsiteX46" fmla="*/ 768928 w 3255303"/>
              <a:gd name="connsiteY46" fmla="*/ 710621 h 2186132"/>
              <a:gd name="connsiteX47" fmla="*/ 997528 w 3255303"/>
              <a:gd name="connsiteY47" fmla="*/ 689839 h 218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55303" h="2186132">
                <a:moveTo>
                  <a:pt x="1267691" y="523585"/>
                </a:moveTo>
                <a:cubicBezTo>
                  <a:pt x="1314784" y="382307"/>
                  <a:pt x="1273748" y="458210"/>
                  <a:pt x="1517073" y="336548"/>
                </a:cubicBezTo>
                <a:cubicBezTo>
                  <a:pt x="1634961" y="277604"/>
                  <a:pt x="1666853" y="286560"/>
                  <a:pt x="1766455" y="211858"/>
                </a:cubicBezTo>
                <a:cubicBezTo>
                  <a:pt x="1789967" y="194224"/>
                  <a:pt x="1805601" y="167556"/>
                  <a:pt x="1828800" y="149512"/>
                </a:cubicBezTo>
                <a:cubicBezTo>
                  <a:pt x="1935987" y="66144"/>
                  <a:pt x="1921770" y="76959"/>
                  <a:pt x="2015837" y="45603"/>
                </a:cubicBezTo>
                <a:cubicBezTo>
                  <a:pt x="2036619" y="31748"/>
                  <a:pt x="2053456" y="7571"/>
                  <a:pt x="2078182" y="4039"/>
                </a:cubicBezTo>
                <a:cubicBezTo>
                  <a:pt x="2106457" y="0"/>
                  <a:pt x="2135209" y="13221"/>
                  <a:pt x="2161309" y="24821"/>
                </a:cubicBezTo>
                <a:cubicBezTo>
                  <a:pt x="2198220" y="41226"/>
                  <a:pt x="2229908" y="67551"/>
                  <a:pt x="2265218" y="87167"/>
                </a:cubicBezTo>
                <a:cubicBezTo>
                  <a:pt x="2292299" y="102212"/>
                  <a:pt x="2320637" y="114876"/>
                  <a:pt x="2348346" y="128730"/>
                </a:cubicBezTo>
                <a:cubicBezTo>
                  <a:pt x="2376055" y="156439"/>
                  <a:pt x="2400124" y="188346"/>
                  <a:pt x="2431473" y="211858"/>
                </a:cubicBezTo>
                <a:cubicBezTo>
                  <a:pt x="2456257" y="230446"/>
                  <a:pt x="2489129" y="235787"/>
                  <a:pt x="2514600" y="253421"/>
                </a:cubicBezTo>
                <a:cubicBezTo>
                  <a:pt x="2579540" y="298379"/>
                  <a:pt x="2639291" y="350403"/>
                  <a:pt x="2701637" y="398894"/>
                </a:cubicBezTo>
                <a:lnTo>
                  <a:pt x="2701637" y="398894"/>
                </a:lnTo>
                <a:cubicBezTo>
                  <a:pt x="2848234" y="545491"/>
                  <a:pt x="2773754" y="497298"/>
                  <a:pt x="2909455" y="565148"/>
                </a:cubicBezTo>
                <a:cubicBezTo>
                  <a:pt x="2930237" y="585930"/>
                  <a:pt x="2949222" y="608679"/>
                  <a:pt x="2971800" y="627494"/>
                </a:cubicBezTo>
                <a:cubicBezTo>
                  <a:pt x="2990988" y="643484"/>
                  <a:pt x="3015478" y="652464"/>
                  <a:pt x="3034146" y="669058"/>
                </a:cubicBezTo>
                <a:cubicBezTo>
                  <a:pt x="3078079" y="708109"/>
                  <a:pt x="3117273" y="752185"/>
                  <a:pt x="3158837" y="793748"/>
                </a:cubicBezTo>
                <a:cubicBezTo>
                  <a:pt x="3194159" y="829070"/>
                  <a:pt x="3241964" y="918439"/>
                  <a:pt x="3241964" y="918439"/>
                </a:cubicBezTo>
                <a:cubicBezTo>
                  <a:pt x="3200091" y="1044058"/>
                  <a:pt x="3255303" y="923504"/>
                  <a:pt x="3117273" y="1043130"/>
                </a:cubicBezTo>
                <a:cubicBezTo>
                  <a:pt x="3043241" y="1107291"/>
                  <a:pt x="2980925" y="1183945"/>
                  <a:pt x="2909455" y="1250948"/>
                </a:cubicBezTo>
                <a:cubicBezTo>
                  <a:pt x="2869984" y="1287952"/>
                  <a:pt x="2827471" y="1321641"/>
                  <a:pt x="2784764" y="1354858"/>
                </a:cubicBezTo>
                <a:cubicBezTo>
                  <a:pt x="2673528" y="1441375"/>
                  <a:pt x="2749995" y="1348062"/>
                  <a:pt x="2597728" y="1500330"/>
                </a:cubicBezTo>
                <a:cubicBezTo>
                  <a:pt x="2580067" y="1517991"/>
                  <a:pt x="2572154" y="1543488"/>
                  <a:pt x="2556164" y="1562676"/>
                </a:cubicBezTo>
                <a:cubicBezTo>
                  <a:pt x="2537349" y="1585254"/>
                  <a:pt x="2511452" y="1601509"/>
                  <a:pt x="2493818" y="1625021"/>
                </a:cubicBezTo>
                <a:cubicBezTo>
                  <a:pt x="2484519" y="1637420"/>
                  <a:pt x="2413132" y="1765150"/>
                  <a:pt x="2389909" y="1791276"/>
                </a:cubicBezTo>
                <a:cubicBezTo>
                  <a:pt x="2350858" y="1835209"/>
                  <a:pt x="2306782" y="1874403"/>
                  <a:pt x="2265218" y="1915967"/>
                </a:cubicBezTo>
                <a:cubicBezTo>
                  <a:pt x="2185212" y="1995973"/>
                  <a:pt x="2227327" y="1962009"/>
                  <a:pt x="2140528" y="2019876"/>
                </a:cubicBezTo>
                <a:cubicBezTo>
                  <a:pt x="2029689" y="2186132"/>
                  <a:pt x="2175167" y="1985236"/>
                  <a:pt x="2036618" y="2123785"/>
                </a:cubicBezTo>
                <a:cubicBezTo>
                  <a:pt x="2018957" y="2141446"/>
                  <a:pt x="2008909" y="2165348"/>
                  <a:pt x="1995055" y="2186130"/>
                </a:cubicBezTo>
                <a:cubicBezTo>
                  <a:pt x="1935630" y="2166322"/>
                  <a:pt x="1914825" y="2157615"/>
                  <a:pt x="1849582" y="2144567"/>
                </a:cubicBezTo>
                <a:cubicBezTo>
                  <a:pt x="1570326" y="2088717"/>
                  <a:pt x="1429113" y="2117773"/>
                  <a:pt x="1059873" y="2103003"/>
                </a:cubicBezTo>
                <a:cubicBezTo>
                  <a:pt x="935090" y="2098012"/>
                  <a:pt x="810491" y="2089148"/>
                  <a:pt x="685800" y="2082221"/>
                </a:cubicBezTo>
                <a:cubicBezTo>
                  <a:pt x="636454" y="2049324"/>
                  <a:pt x="585445" y="2016983"/>
                  <a:pt x="540328" y="1978312"/>
                </a:cubicBezTo>
                <a:cubicBezTo>
                  <a:pt x="518013" y="1959185"/>
                  <a:pt x="498764" y="1936749"/>
                  <a:pt x="477982" y="1915967"/>
                </a:cubicBezTo>
                <a:cubicBezTo>
                  <a:pt x="418424" y="1618179"/>
                  <a:pt x="501677" y="1987052"/>
                  <a:pt x="415637" y="1728930"/>
                </a:cubicBezTo>
                <a:cubicBezTo>
                  <a:pt x="404467" y="1695420"/>
                  <a:pt x="407258" y="1658094"/>
                  <a:pt x="394855" y="1625021"/>
                </a:cubicBezTo>
                <a:cubicBezTo>
                  <a:pt x="371764" y="1563447"/>
                  <a:pt x="341745" y="1554978"/>
                  <a:pt x="290946" y="1521112"/>
                </a:cubicBezTo>
                <a:cubicBezTo>
                  <a:pt x="267631" y="1451167"/>
                  <a:pt x="269688" y="1447544"/>
                  <a:pt x="228600" y="1375639"/>
                </a:cubicBezTo>
                <a:cubicBezTo>
                  <a:pt x="169971" y="1273038"/>
                  <a:pt x="199046" y="1349135"/>
                  <a:pt x="124691" y="1230167"/>
                </a:cubicBezTo>
                <a:cubicBezTo>
                  <a:pt x="108272" y="1203896"/>
                  <a:pt x="94634" y="1175803"/>
                  <a:pt x="83128" y="1147039"/>
                </a:cubicBezTo>
                <a:cubicBezTo>
                  <a:pt x="66857" y="1106361"/>
                  <a:pt x="55419" y="1063912"/>
                  <a:pt x="41564" y="1022348"/>
                </a:cubicBezTo>
                <a:lnTo>
                  <a:pt x="20782" y="960003"/>
                </a:lnTo>
                <a:lnTo>
                  <a:pt x="0" y="897658"/>
                </a:lnTo>
                <a:cubicBezTo>
                  <a:pt x="41564" y="876876"/>
                  <a:pt x="81545" y="852571"/>
                  <a:pt x="124691" y="835312"/>
                </a:cubicBezTo>
                <a:cubicBezTo>
                  <a:pt x="177498" y="814189"/>
                  <a:pt x="313040" y="798779"/>
                  <a:pt x="353291" y="793748"/>
                </a:cubicBezTo>
                <a:cubicBezTo>
                  <a:pt x="415536" y="785968"/>
                  <a:pt x="477982" y="779894"/>
                  <a:pt x="540328" y="772967"/>
                </a:cubicBezTo>
                <a:cubicBezTo>
                  <a:pt x="656865" y="734121"/>
                  <a:pt x="581421" y="757498"/>
                  <a:pt x="768928" y="710621"/>
                </a:cubicBezTo>
                <a:cubicBezTo>
                  <a:pt x="858175" y="688309"/>
                  <a:pt x="917874" y="689839"/>
                  <a:pt x="997528" y="68983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162328" y="5029200"/>
            <a:ext cx="7981672" cy="1384995"/>
          </a:xfrm>
          <a:prstGeom prst="rect">
            <a:avLst/>
          </a:prstGeom>
          <a:noFill/>
        </p:spPr>
        <p:txBody>
          <a:bodyPr wrap="none" rtlCol="0">
            <a:spAutoFit/>
          </a:bodyPr>
          <a:lstStyle/>
          <a:p>
            <a:r>
              <a:rPr lang="en-US" sz="2800" dirty="0" smtClean="0"/>
              <a:t>Close your eyes and draw 3, 4, 5, 6 sided figures</a:t>
            </a:r>
          </a:p>
          <a:p>
            <a:r>
              <a:rPr lang="en-US" sz="2800" dirty="0" smtClean="0"/>
              <a:t>Measure your error</a:t>
            </a:r>
          </a:p>
          <a:p>
            <a:r>
              <a:rPr lang="en-US" sz="2800" dirty="0" smtClean="0"/>
              <a:t>Why?</a:t>
            </a:r>
            <a:endParaRPr lang="en-US"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Numeric Memory</a:t>
            </a:r>
          </a:p>
        </p:txBody>
      </p:sp>
      <p:sp>
        <p:nvSpPr>
          <p:cNvPr id="5" name="Content Placeholder 4"/>
          <p:cNvSpPr>
            <a:spLocks noGrp="1"/>
          </p:cNvSpPr>
          <p:nvPr>
            <p:ph sz="quarter" idx="1"/>
          </p:nvPr>
        </p:nvSpPr>
        <p:spPr/>
        <p:txBody>
          <a:bodyPr/>
          <a:lstStyle/>
          <a:p>
            <a:r>
              <a:rPr lang="en-US" dirty="0" smtClean="0"/>
              <a:t>Card counting</a:t>
            </a:r>
          </a:p>
          <a:p>
            <a:r>
              <a:rPr lang="en-US" dirty="0" smtClean="0"/>
              <a:t>Shuffle a deck of playing cards</a:t>
            </a:r>
          </a:p>
          <a:p>
            <a:r>
              <a:rPr lang="en-US" dirty="0" smtClean="0"/>
              <a:t>Show 3,4,5,6,7,8,9 cards</a:t>
            </a:r>
          </a:p>
          <a:p>
            <a:r>
              <a:rPr lang="en-US" dirty="0" smtClean="0"/>
              <a:t>Recall the suit and number</a:t>
            </a:r>
          </a:p>
          <a:p>
            <a:r>
              <a:rPr lang="en-US" dirty="0" smtClean="0"/>
              <a:t>Ignore picture cards</a:t>
            </a:r>
          </a:p>
          <a:p>
            <a:r>
              <a:rPr lang="en-US" dirty="0" smtClean="0"/>
              <a:t>How are set length and error related?</a:t>
            </a:r>
            <a:endParaRPr lang="en-US" dirty="0"/>
          </a:p>
        </p:txBody>
      </p:sp>
      <p:sp>
        <p:nvSpPr>
          <p:cNvPr id="17411" name="Slide Number Placeholder 2"/>
          <p:cNvSpPr>
            <a:spLocks noGrp="1"/>
          </p:cNvSpPr>
          <p:nvPr>
            <p:ph type="sldNum" sz="quarter" idx="12"/>
          </p:nvPr>
        </p:nvSpPr>
        <p:spPr bwMode="auto">
          <a:ln>
            <a:round/>
            <a:headEnd/>
            <a:tailEnd/>
          </a:ln>
        </p:spPr>
        <p:txBody>
          <a:bodyPr/>
          <a:lstStyle/>
          <a:p>
            <a:fld id="{98365F23-4A4D-420C-A3F2-DC8A9CFF9E4E}" type="slidenum">
              <a:rPr lang="en-US" smtClean="0"/>
              <a:pPr/>
              <a:t>63</a:t>
            </a:fld>
            <a:endParaRPr lang="en-US" smtClean="0"/>
          </a:p>
        </p:txBody>
      </p:sp>
      <p:graphicFrame>
        <p:nvGraphicFramePr>
          <p:cNvPr id="4" name="Diagram 3"/>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Memory for Instructions'</a:t>
            </a:r>
          </a:p>
        </p:txBody>
      </p:sp>
      <p:sp>
        <p:nvSpPr>
          <p:cNvPr id="18435" name="Slide Number Placeholder 2"/>
          <p:cNvSpPr>
            <a:spLocks noGrp="1"/>
          </p:cNvSpPr>
          <p:nvPr>
            <p:ph type="sldNum" sz="quarter" idx="12"/>
          </p:nvPr>
        </p:nvSpPr>
        <p:spPr bwMode="auto">
          <a:ln>
            <a:round/>
            <a:headEnd/>
            <a:tailEnd/>
          </a:ln>
        </p:spPr>
        <p:txBody>
          <a:bodyPr/>
          <a:lstStyle/>
          <a:p>
            <a:fld id="{58B16E88-6391-461D-9788-6F51E0089A20}" type="slidenum">
              <a:rPr lang="en-US" smtClean="0"/>
              <a:pPr/>
              <a:t>64</a:t>
            </a:fld>
            <a:endParaRPr lang="en-US" smtClean="0"/>
          </a:p>
        </p:txBody>
      </p:sp>
      <p:graphicFrame>
        <p:nvGraphicFramePr>
          <p:cNvPr id="4" name="Diagram 3"/>
          <p:cNvGraphicFramePr/>
          <p:nvPr/>
        </p:nvGraphicFramePr>
        <p:xfrm>
          <a:off x="6781799" y="0"/>
          <a:ext cx="1969477"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447800" y="2895600"/>
            <a:ext cx="5562600" cy="707886"/>
          </a:xfrm>
          <a:prstGeom prst="rect">
            <a:avLst/>
          </a:prstGeom>
          <a:noFill/>
        </p:spPr>
        <p:txBody>
          <a:bodyPr wrap="square" rtlCol="0">
            <a:spAutoFit/>
          </a:bodyPr>
          <a:lstStyle/>
          <a:p>
            <a:r>
              <a:rPr lang="en-US" sz="4000" dirty="0" smtClean="0"/>
              <a:t>Taxi back to the ramp</a:t>
            </a:r>
            <a:endParaRPr lang="en-US" sz="4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4"/>
          <p:cNvSpPr>
            <a:spLocks noGrp="1"/>
          </p:cNvSpPr>
          <p:nvPr>
            <p:ph type="title"/>
          </p:nvPr>
        </p:nvSpPr>
        <p:spPr>
          <a:xfrm>
            <a:off x="4724400" y="304800"/>
            <a:ext cx="3962400" cy="579438"/>
          </a:xfrm>
        </p:spPr>
        <p:txBody>
          <a:bodyPr/>
          <a:lstStyle/>
          <a:p>
            <a:r>
              <a:rPr lang="en-US" sz="2700" smtClean="0"/>
              <a:t>Can you remember this?</a:t>
            </a:r>
          </a:p>
        </p:txBody>
      </p:sp>
      <p:sp>
        <p:nvSpPr>
          <p:cNvPr id="59395" name="Slide Number Placeholder 3"/>
          <p:cNvSpPr>
            <a:spLocks noGrp="1"/>
          </p:cNvSpPr>
          <p:nvPr>
            <p:ph type="sldNum" sz="quarter" idx="12"/>
          </p:nvPr>
        </p:nvSpPr>
        <p:spPr bwMode="auto">
          <a:xfrm>
            <a:off x="8382000" y="6019800"/>
            <a:ext cx="457200" cy="457200"/>
          </a:xfrm>
          <a:ln>
            <a:round/>
            <a:headEnd/>
            <a:tailEnd/>
          </a:ln>
        </p:spPr>
        <p:txBody>
          <a:bodyPr/>
          <a:lstStyle/>
          <a:p>
            <a:fld id="{0C74089D-6ABA-4532-A676-1D1D4D49701A}" type="slidenum">
              <a:rPr lang="en-US" smtClean="0"/>
              <a:pPr/>
              <a:t>65</a:t>
            </a:fld>
            <a:endParaRPr lang="en-US" smtClean="0"/>
          </a:p>
        </p:txBody>
      </p:sp>
      <p:pic>
        <p:nvPicPr>
          <p:cNvPr id="59396" name="Picture 2" descr="C:\Documents and Settings\Brian Peacock\My Documents\My Pictures\10-31-2009 3;36;30 PM.jpg"/>
          <p:cNvPicPr>
            <a:picLocks noChangeAspect="1" noChangeArrowheads="1"/>
          </p:cNvPicPr>
          <p:nvPr/>
        </p:nvPicPr>
        <p:blipFill>
          <a:blip r:embed="rId3" cstate="print"/>
          <a:srcRect/>
          <a:stretch>
            <a:fillRect/>
          </a:stretch>
        </p:blipFill>
        <p:spPr bwMode="auto">
          <a:xfrm>
            <a:off x="304800" y="152400"/>
            <a:ext cx="4191000" cy="6380163"/>
          </a:xfrm>
          <a:prstGeom prst="rect">
            <a:avLst/>
          </a:prstGeom>
          <a:noFill/>
          <a:ln w="9525">
            <a:noFill/>
            <a:miter lim="800000"/>
            <a:headEnd/>
            <a:tailEnd/>
          </a:ln>
        </p:spPr>
      </p:pic>
      <p:sp>
        <p:nvSpPr>
          <p:cNvPr id="59397" name="TextBox 6"/>
          <p:cNvSpPr txBox="1">
            <a:spLocks noChangeArrowheads="1"/>
          </p:cNvSpPr>
          <p:nvPr/>
        </p:nvSpPr>
        <p:spPr bwMode="auto">
          <a:xfrm>
            <a:off x="4724400" y="1135063"/>
            <a:ext cx="4038600" cy="3970337"/>
          </a:xfrm>
          <a:prstGeom prst="rect">
            <a:avLst/>
          </a:prstGeom>
          <a:solidFill>
            <a:srgbClr val="FFFF00"/>
          </a:solidFill>
          <a:ln w="19050">
            <a:solidFill>
              <a:schemeClr val="tx1"/>
            </a:solidFill>
            <a:miter lim="800000"/>
            <a:headEnd/>
            <a:tailEnd/>
          </a:ln>
        </p:spPr>
        <p:txBody>
          <a:bodyPr>
            <a:spAutoFit/>
          </a:bodyPr>
          <a:lstStyle/>
          <a:p>
            <a:r>
              <a:rPr lang="en-US" sz="2800">
                <a:solidFill>
                  <a:srgbClr val="0000CC"/>
                </a:solidFill>
              </a:rPr>
              <a:t>Welcome to Phoenix Sky Harbor</a:t>
            </a:r>
          </a:p>
          <a:p>
            <a:endParaRPr lang="en-US" sz="2800">
              <a:solidFill>
                <a:srgbClr val="0000CC"/>
              </a:solidFill>
            </a:endParaRPr>
          </a:p>
          <a:p>
            <a:r>
              <a:rPr lang="en-US" sz="2800">
                <a:solidFill>
                  <a:srgbClr val="0000CC"/>
                </a:solidFill>
              </a:rPr>
              <a:t>Taxi via Golf 8, Foxtrot, Foxtrot 12, Hold short of 25R, then proceed along Echo 12, Echo, Delta, Tango, Bravo, Charlie 9 to Terminal 4</a:t>
            </a:r>
          </a:p>
        </p:txBody>
      </p:sp>
      <p:sp>
        <p:nvSpPr>
          <p:cNvPr id="59398" name="TextBox 10"/>
          <p:cNvSpPr txBox="1">
            <a:spLocks noChangeArrowheads="1"/>
          </p:cNvSpPr>
          <p:nvPr/>
        </p:nvSpPr>
        <p:spPr bwMode="auto">
          <a:xfrm>
            <a:off x="4724400" y="5421313"/>
            <a:ext cx="4419600" cy="369887"/>
          </a:xfrm>
          <a:prstGeom prst="rect">
            <a:avLst/>
          </a:prstGeom>
          <a:noFill/>
          <a:ln w="9525">
            <a:noFill/>
            <a:miter lim="800000"/>
            <a:headEnd/>
            <a:tailEnd/>
          </a:ln>
        </p:spPr>
        <p:txBody>
          <a:bodyPr>
            <a:spAutoFit/>
          </a:bodyPr>
          <a:lstStyle/>
          <a:p>
            <a:r>
              <a:rPr lang="en-US" i="1"/>
              <a:t>What is wrong with these instructions?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1"/>
          <p:cNvSpPr>
            <a:spLocks noGrp="1"/>
          </p:cNvSpPr>
          <p:nvPr>
            <p:ph type="title"/>
          </p:nvPr>
        </p:nvSpPr>
        <p:spPr>
          <a:xfrm>
            <a:off x="838200" y="274638"/>
            <a:ext cx="7772400" cy="563562"/>
          </a:xfrm>
        </p:spPr>
        <p:txBody>
          <a:bodyPr/>
          <a:lstStyle/>
          <a:p>
            <a:r>
              <a:rPr lang="en-US" sz="2800" b="1" smtClean="0"/>
              <a:t>Operational Memory Involvement Recording Chart</a:t>
            </a:r>
          </a:p>
        </p:txBody>
      </p:sp>
      <p:sp>
        <p:nvSpPr>
          <p:cNvPr id="60419" name="Slide Number Placeholder 3"/>
          <p:cNvSpPr>
            <a:spLocks noGrp="1"/>
          </p:cNvSpPr>
          <p:nvPr>
            <p:ph type="sldNum" sz="quarter" idx="12"/>
          </p:nvPr>
        </p:nvSpPr>
        <p:spPr bwMode="auto">
          <a:ln>
            <a:round/>
            <a:headEnd/>
            <a:tailEnd/>
          </a:ln>
        </p:spPr>
        <p:txBody>
          <a:bodyPr/>
          <a:lstStyle/>
          <a:p>
            <a:fld id="{357A3918-FAED-4832-AA4D-47A308CD3B17}" type="slidenum">
              <a:rPr lang="en-US" smtClean="0"/>
              <a:pPr/>
              <a:t>66</a:t>
            </a:fld>
            <a:endParaRPr lang="en-US" smtClean="0"/>
          </a:p>
        </p:txBody>
      </p:sp>
      <p:graphicFrame>
        <p:nvGraphicFramePr>
          <p:cNvPr id="5" name="Table 4"/>
          <p:cNvGraphicFramePr>
            <a:graphicFrameLocks noGrp="1"/>
          </p:cNvGraphicFramePr>
          <p:nvPr/>
        </p:nvGraphicFramePr>
        <p:xfrm>
          <a:off x="1028700" y="990600"/>
          <a:ext cx="7277100" cy="5486400"/>
        </p:xfrm>
        <a:graphic>
          <a:graphicData uri="http://schemas.openxmlformats.org/drawingml/2006/table">
            <a:tbl>
              <a:tblPr/>
              <a:tblGrid>
                <a:gridCol w="1455738"/>
                <a:gridCol w="1455737"/>
                <a:gridCol w="1454150"/>
                <a:gridCol w="1455738"/>
                <a:gridCol w="1455737"/>
              </a:tblGrid>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Proactive Support / Interference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Perpetua" charset="0"/>
                          <a:ea typeface="ＭＳ Ｐゴシック" charset="-128"/>
                        </a:rPr>
                        <a:t>Item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Retroactive Support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Interference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Perpetua" charset="0"/>
                          <a:ea typeface="ＭＳ Ｐゴシック" charset="-128"/>
                        </a:rPr>
                        <a:t>Response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Sensory Modality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Visual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Auditory Tactile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Visual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Auditory Tactile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Visual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Auditory Tactile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Manual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Gesture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Verbal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Form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Literal Symbolic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Spatial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Literal Symbolic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Spatial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Literal Symbolic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Spatial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Literal Symbolic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Spatial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Literal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Semantic Content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Support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Neutral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Interference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RECALL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PARTIAL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FORGET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Support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Neutral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Interference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Support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Neutral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Interference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Information Content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High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Medium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High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Medium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High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Medium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Precise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Medium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Coarse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Temporal Relationship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Seconds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Minutes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Hours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Seconds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Minutes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Hours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Seconds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Minutes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charset="0"/>
                          <a:ea typeface="ＭＳ Ｐゴシック" charset="-128"/>
                        </a:rPr>
                        <a:t>Hours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Straight Connector 6"/>
          <p:cNvCxnSpPr>
            <a:cxnSpLocks noChangeShapeType="1"/>
          </p:cNvCxnSpPr>
          <p:nvPr/>
        </p:nvCxnSpPr>
        <p:spPr bwMode="auto">
          <a:xfrm>
            <a:off x="762000" y="838200"/>
            <a:ext cx="78486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1"/>
          <p:cNvSpPr>
            <a:spLocks noGrp="1"/>
          </p:cNvSpPr>
          <p:nvPr>
            <p:ph type="title"/>
          </p:nvPr>
        </p:nvSpPr>
        <p:spPr>
          <a:xfrm>
            <a:off x="228600" y="990600"/>
            <a:ext cx="2971800" cy="639763"/>
          </a:xfrm>
        </p:spPr>
        <p:txBody>
          <a:bodyPr/>
          <a:lstStyle/>
          <a:p>
            <a:r>
              <a:rPr lang="en-US" smtClean="0"/>
              <a:t>OMIRC Example</a:t>
            </a:r>
          </a:p>
        </p:txBody>
      </p:sp>
      <p:sp>
        <p:nvSpPr>
          <p:cNvPr id="61443" name="Slide Number Placeholder 2"/>
          <p:cNvSpPr>
            <a:spLocks noGrp="1"/>
          </p:cNvSpPr>
          <p:nvPr>
            <p:ph type="sldNum" sz="quarter" idx="12"/>
          </p:nvPr>
        </p:nvSpPr>
        <p:spPr bwMode="auto">
          <a:ln>
            <a:round/>
            <a:headEnd/>
            <a:tailEnd/>
          </a:ln>
        </p:spPr>
        <p:txBody>
          <a:bodyPr/>
          <a:lstStyle/>
          <a:p>
            <a:fld id="{DB61A71B-1B29-4536-BDA7-20B84D16EB20}" type="slidenum">
              <a:rPr lang="en-US" smtClean="0"/>
              <a:pPr/>
              <a:t>67</a:t>
            </a:fld>
            <a:endParaRPr lang="en-US" smtClean="0"/>
          </a:p>
        </p:txBody>
      </p:sp>
      <p:graphicFrame>
        <p:nvGraphicFramePr>
          <p:cNvPr id="4" name="Table 3"/>
          <p:cNvGraphicFramePr>
            <a:graphicFrameLocks noGrp="1"/>
          </p:cNvGraphicFramePr>
          <p:nvPr/>
        </p:nvGraphicFramePr>
        <p:xfrm>
          <a:off x="2971800" y="1752600"/>
          <a:ext cx="5638800" cy="3886200"/>
        </p:xfrm>
        <a:graphic>
          <a:graphicData uri="http://schemas.openxmlformats.org/drawingml/2006/table">
            <a:tbl>
              <a:tblPr/>
              <a:tblGrid>
                <a:gridCol w="1127125"/>
                <a:gridCol w="1128713"/>
                <a:gridCol w="1127125"/>
                <a:gridCol w="1128712"/>
                <a:gridCol w="1127125"/>
              </a:tblGrid>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Perpetua" charset="0"/>
                          <a:ea typeface="ＭＳ Ｐゴシック" charset="-128"/>
                        </a:rPr>
                        <a:t>Proactive Support Interference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Perpetua" charset="0"/>
                          <a:ea typeface="ＭＳ Ｐゴシック" charset="-128"/>
                        </a:rPr>
                        <a:t>Item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Perpetua" charset="0"/>
                          <a:ea typeface="ＭＳ Ｐゴシック" charset="-128"/>
                        </a:rPr>
                        <a:t>Interpolated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Perpetua" charset="0"/>
                          <a:ea typeface="ＭＳ Ｐゴシック" charset="-128"/>
                        </a:rPr>
                        <a:t>Support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Perpetua" charset="0"/>
                          <a:ea typeface="ＭＳ Ｐゴシック" charset="-128"/>
                        </a:rPr>
                        <a:t>Interference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Perpetua" charset="0"/>
                          <a:ea typeface="ＭＳ Ｐゴシック" charset="-128"/>
                        </a:rPr>
                        <a:t>Response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Perpetua" charset="0"/>
                          <a:ea typeface="ＭＳ Ｐゴシック" charset="-128"/>
                        </a:rPr>
                        <a:t>Sensory Modality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Visual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Auditory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Tactile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Visual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Auditory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 Tactile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Visual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Auditory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Tactile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Manual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Gesture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Verbal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Perpetua" charset="0"/>
                          <a:ea typeface="ＭＳ Ｐゴシック" charset="-128"/>
                        </a:rPr>
                        <a:t>Form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Literal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 Symbolic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Spatial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Literal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 Symbolic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Spatial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Literal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 Symbolic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Spatial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Literal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Symbolic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Spatial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Perpetua" charset="0"/>
                          <a:ea typeface="ＭＳ Ｐゴシック" charset="-128"/>
                        </a:rPr>
                        <a:t>Semantic Content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Support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Neutral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Interference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RECALL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PARTIAL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FORGET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Support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Neutral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Interference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Support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Neutral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Interference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Perpetua" charset="0"/>
                          <a:ea typeface="ＭＳ Ｐゴシック" charset="-128"/>
                        </a:rPr>
                        <a:t>Information Content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High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Medium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High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Medium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High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Medium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Precise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Medium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Coarse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Perpetua" charset="0"/>
                          <a:ea typeface="ＭＳ Ｐゴシック" charset="-128"/>
                        </a:rPr>
                        <a:t>Temporal Relationship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Seconds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Minutes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Hours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Seconds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Minutes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Hours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Seconds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Minutes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Hours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88" name="Rectangle 4"/>
          <p:cNvSpPr>
            <a:spLocks noChangeArrowheads="1"/>
          </p:cNvSpPr>
          <p:nvPr/>
        </p:nvSpPr>
        <p:spPr bwMode="auto">
          <a:xfrm>
            <a:off x="2362200" y="228600"/>
            <a:ext cx="6248400" cy="1477963"/>
          </a:xfrm>
          <a:prstGeom prst="rect">
            <a:avLst/>
          </a:prstGeom>
          <a:noFill/>
          <a:ln w="9525">
            <a:noFill/>
            <a:miter lim="800000"/>
            <a:headEnd/>
            <a:tailEnd/>
          </a:ln>
        </p:spPr>
        <p:txBody>
          <a:bodyPr>
            <a:spAutoFit/>
          </a:bodyPr>
          <a:lstStyle/>
          <a:p>
            <a:r>
              <a:rPr lang="en-US">
                <a:solidFill>
                  <a:srgbClr val="0000CC"/>
                </a:solidFill>
              </a:rPr>
              <a:t>Welcome to Sky Harbor Airport in Phoenix</a:t>
            </a:r>
          </a:p>
          <a:p>
            <a:endParaRPr lang="en-US">
              <a:solidFill>
                <a:srgbClr val="0000CC"/>
              </a:solidFill>
            </a:endParaRPr>
          </a:p>
          <a:p>
            <a:r>
              <a:rPr lang="en-US">
                <a:solidFill>
                  <a:srgbClr val="0000CC"/>
                </a:solidFill>
              </a:rPr>
              <a:t>Taxi via Golf 8, Foxtrot, Foxtrot 12, Hold short of 25R, then proceed along Echo 12, Echo, Delta, Tango, Bravo, Charlie 9 to Terminal 4</a:t>
            </a:r>
          </a:p>
        </p:txBody>
      </p:sp>
      <p:pic>
        <p:nvPicPr>
          <p:cNvPr id="61489" name="Picture 2" descr="C:\Documents and Settings\Brian Peacock\My Documents\My Pictures\10-31-2009 3;36;30 PM.jpg"/>
          <p:cNvPicPr>
            <a:picLocks noChangeAspect="1" noChangeArrowheads="1"/>
          </p:cNvPicPr>
          <p:nvPr/>
        </p:nvPicPr>
        <p:blipFill>
          <a:blip r:embed="rId3" cstate="print"/>
          <a:srcRect/>
          <a:stretch>
            <a:fillRect/>
          </a:stretch>
        </p:blipFill>
        <p:spPr bwMode="auto">
          <a:xfrm>
            <a:off x="381000" y="1828800"/>
            <a:ext cx="240347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6"/>
          <p:cNvSpPr>
            <a:spLocks noGrp="1"/>
          </p:cNvSpPr>
          <p:nvPr>
            <p:ph type="title"/>
          </p:nvPr>
        </p:nvSpPr>
        <p:spPr>
          <a:xfrm>
            <a:off x="914400" y="274638"/>
            <a:ext cx="7772400" cy="868362"/>
          </a:xfrm>
        </p:spPr>
        <p:txBody>
          <a:bodyPr/>
          <a:lstStyle/>
          <a:p>
            <a:pPr algn="ctr"/>
            <a:r>
              <a:rPr lang="en-US" smtClean="0"/>
              <a:t>Uncertainty</a:t>
            </a:r>
          </a:p>
        </p:txBody>
      </p:sp>
      <p:sp>
        <p:nvSpPr>
          <p:cNvPr id="62467" name="Slide Number Placeholder 3"/>
          <p:cNvSpPr>
            <a:spLocks noGrp="1"/>
          </p:cNvSpPr>
          <p:nvPr>
            <p:ph type="sldNum" sz="quarter" idx="12"/>
          </p:nvPr>
        </p:nvSpPr>
        <p:spPr bwMode="auto">
          <a:ln>
            <a:round/>
            <a:headEnd/>
            <a:tailEnd/>
          </a:ln>
        </p:spPr>
        <p:txBody>
          <a:bodyPr/>
          <a:lstStyle/>
          <a:p>
            <a:fld id="{F59EF6C7-DF44-4E41-9D1D-18385DBBBF15}" type="slidenum">
              <a:rPr lang="en-US" smtClean="0"/>
              <a:pPr/>
              <a:t>68</a:t>
            </a:fld>
            <a:endParaRPr lang="en-US" smtClean="0"/>
          </a:p>
        </p:txBody>
      </p:sp>
      <p:sp>
        <p:nvSpPr>
          <p:cNvPr id="5" name="Bent Arrow 4"/>
          <p:cNvSpPr/>
          <p:nvPr/>
        </p:nvSpPr>
        <p:spPr>
          <a:xfrm>
            <a:off x="1866900" y="1371600"/>
            <a:ext cx="2438400" cy="2133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2469" name="TextBox 8"/>
          <p:cNvSpPr txBox="1">
            <a:spLocks noChangeArrowheads="1"/>
          </p:cNvSpPr>
          <p:nvPr/>
        </p:nvSpPr>
        <p:spPr bwMode="auto">
          <a:xfrm>
            <a:off x="3962400" y="3581400"/>
            <a:ext cx="1600200" cy="461963"/>
          </a:xfrm>
          <a:prstGeom prst="rect">
            <a:avLst/>
          </a:prstGeom>
          <a:noFill/>
          <a:ln w="9525">
            <a:noFill/>
            <a:miter lim="800000"/>
            <a:headEnd/>
            <a:tailEnd/>
          </a:ln>
        </p:spPr>
        <p:txBody>
          <a:bodyPr>
            <a:spAutoFit/>
          </a:bodyPr>
          <a:lstStyle/>
          <a:p>
            <a:pPr algn="ctr"/>
            <a:r>
              <a:rPr lang="en-US" sz="2400"/>
              <a:t>Planning</a:t>
            </a:r>
          </a:p>
        </p:txBody>
      </p:sp>
      <p:sp>
        <p:nvSpPr>
          <p:cNvPr id="62470" name="TextBox 9"/>
          <p:cNvSpPr txBox="1">
            <a:spLocks noChangeArrowheads="1"/>
          </p:cNvSpPr>
          <p:nvPr/>
        </p:nvSpPr>
        <p:spPr bwMode="auto">
          <a:xfrm>
            <a:off x="4991100" y="2438400"/>
            <a:ext cx="1600200" cy="461963"/>
          </a:xfrm>
          <a:prstGeom prst="rect">
            <a:avLst/>
          </a:prstGeom>
          <a:noFill/>
          <a:ln w="9525">
            <a:noFill/>
            <a:miter lim="800000"/>
            <a:headEnd/>
            <a:tailEnd/>
          </a:ln>
        </p:spPr>
        <p:txBody>
          <a:bodyPr>
            <a:spAutoFit/>
          </a:bodyPr>
          <a:lstStyle/>
          <a:p>
            <a:pPr algn="ctr"/>
            <a:r>
              <a:rPr lang="en-US" sz="2400"/>
              <a:t>Deciding</a:t>
            </a:r>
          </a:p>
        </p:txBody>
      </p:sp>
      <p:sp>
        <p:nvSpPr>
          <p:cNvPr id="62471" name="TextBox 10"/>
          <p:cNvSpPr txBox="1">
            <a:spLocks noChangeArrowheads="1"/>
          </p:cNvSpPr>
          <p:nvPr/>
        </p:nvSpPr>
        <p:spPr bwMode="auto">
          <a:xfrm>
            <a:off x="5219700" y="4572000"/>
            <a:ext cx="1600200" cy="461963"/>
          </a:xfrm>
          <a:prstGeom prst="rect">
            <a:avLst/>
          </a:prstGeom>
          <a:noFill/>
          <a:ln w="9525">
            <a:noFill/>
            <a:miter lim="800000"/>
            <a:headEnd/>
            <a:tailEnd/>
          </a:ln>
        </p:spPr>
        <p:txBody>
          <a:bodyPr>
            <a:spAutoFit/>
          </a:bodyPr>
          <a:lstStyle/>
          <a:p>
            <a:pPr algn="ctr"/>
            <a:r>
              <a:rPr lang="en-US" sz="2400"/>
              <a:t>Judging</a:t>
            </a:r>
          </a:p>
        </p:txBody>
      </p:sp>
      <p:sp>
        <p:nvSpPr>
          <p:cNvPr id="62472" name="TextBox 11"/>
          <p:cNvSpPr txBox="1">
            <a:spLocks noChangeArrowheads="1"/>
          </p:cNvSpPr>
          <p:nvPr/>
        </p:nvSpPr>
        <p:spPr bwMode="auto">
          <a:xfrm>
            <a:off x="3009900" y="4648200"/>
            <a:ext cx="1600200" cy="461963"/>
          </a:xfrm>
          <a:prstGeom prst="rect">
            <a:avLst/>
          </a:prstGeom>
          <a:noFill/>
          <a:ln w="9525">
            <a:noFill/>
            <a:miter lim="800000"/>
            <a:headEnd/>
            <a:tailEnd/>
          </a:ln>
        </p:spPr>
        <p:txBody>
          <a:bodyPr>
            <a:spAutoFit/>
          </a:bodyPr>
          <a:lstStyle/>
          <a:p>
            <a:pPr algn="ctr"/>
            <a:r>
              <a:rPr lang="en-US" sz="2400"/>
              <a:t>Guessing</a:t>
            </a:r>
          </a:p>
        </p:txBody>
      </p:sp>
      <p:sp>
        <p:nvSpPr>
          <p:cNvPr id="62473" name="TextBox 12"/>
          <p:cNvSpPr txBox="1">
            <a:spLocks noChangeArrowheads="1"/>
          </p:cNvSpPr>
          <p:nvPr/>
        </p:nvSpPr>
        <p:spPr bwMode="auto">
          <a:xfrm>
            <a:off x="2933700" y="2438400"/>
            <a:ext cx="1600200" cy="461963"/>
          </a:xfrm>
          <a:prstGeom prst="rect">
            <a:avLst/>
          </a:prstGeom>
          <a:noFill/>
          <a:ln w="9525">
            <a:noFill/>
            <a:miter lim="800000"/>
            <a:headEnd/>
            <a:tailEnd/>
          </a:ln>
        </p:spPr>
        <p:txBody>
          <a:bodyPr>
            <a:spAutoFit/>
          </a:bodyPr>
          <a:lstStyle/>
          <a:p>
            <a:pPr algn="ctr"/>
            <a:r>
              <a:rPr lang="en-US" sz="2400"/>
              <a:t>Predicting</a:t>
            </a:r>
          </a:p>
        </p:txBody>
      </p:sp>
      <p:sp>
        <p:nvSpPr>
          <p:cNvPr id="14" name="Bent Arrow 13"/>
          <p:cNvSpPr/>
          <p:nvPr/>
        </p:nvSpPr>
        <p:spPr>
          <a:xfrm rot="16200000">
            <a:off x="1714500" y="4038600"/>
            <a:ext cx="2438400" cy="2133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5" name="Bent Arrow 14"/>
          <p:cNvSpPr/>
          <p:nvPr/>
        </p:nvSpPr>
        <p:spPr>
          <a:xfrm rot="5400000">
            <a:off x="5410200" y="1524000"/>
            <a:ext cx="2438400" cy="2133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6" name="Bent Arrow 15"/>
          <p:cNvSpPr/>
          <p:nvPr/>
        </p:nvSpPr>
        <p:spPr>
          <a:xfrm rot="10800000">
            <a:off x="5257800" y="4191000"/>
            <a:ext cx="2438400" cy="2133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9"/>
          <p:cNvSpPr>
            <a:spLocks noGrp="1"/>
          </p:cNvSpPr>
          <p:nvPr>
            <p:ph type="title"/>
          </p:nvPr>
        </p:nvSpPr>
        <p:spPr/>
        <p:txBody>
          <a:bodyPr/>
          <a:lstStyle/>
          <a:p>
            <a:r>
              <a:rPr lang="en-US" smtClean="0"/>
              <a:t>Deciding</a:t>
            </a:r>
          </a:p>
        </p:txBody>
      </p:sp>
      <p:sp>
        <p:nvSpPr>
          <p:cNvPr id="63491" name="Text Placeholder 8"/>
          <p:cNvSpPr>
            <a:spLocks noGrp="1"/>
          </p:cNvSpPr>
          <p:nvPr>
            <p:ph type="body" sz="half" idx="1"/>
          </p:nvPr>
        </p:nvSpPr>
        <p:spPr>
          <a:xfrm>
            <a:off x="685800" y="1749425"/>
            <a:ext cx="4038600" cy="5184775"/>
          </a:xfrm>
        </p:spPr>
        <p:txBody>
          <a:bodyPr/>
          <a:lstStyle/>
          <a:p>
            <a:r>
              <a:rPr lang="en-US" sz="2800" smtClean="0"/>
              <a:t>Motivation</a:t>
            </a:r>
          </a:p>
          <a:p>
            <a:r>
              <a:rPr lang="en-US" sz="2800" smtClean="0"/>
              <a:t>Information</a:t>
            </a:r>
          </a:p>
          <a:p>
            <a:r>
              <a:rPr lang="en-US" sz="2800" smtClean="0"/>
              <a:t>Experience</a:t>
            </a:r>
          </a:p>
          <a:p>
            <a:r>
              <a:rPr lang="en-US" sz="2800" smtClean="0"/>
              <a:t>Predicted Outcome</a:t>
            </a:r>
          </a:p>
          <a:p>
            <a:r>
              <a:rPr lang="en-US" sz="2800" smtClean="0"/>
              <a:t>Operational Memory</a:t>
            </a:r>
          </a:p>
          <a:p>
            <a:endParaRPr lang="en-US" smtClean="0"/>
          </a:p>
        </p:txBody>
      </p:sp>
      <p:sp>
        <p:nvSpPr>
          <p:cNvPr id="63492" name="Slide Number Placeholder 23"/>
          <p:cNvSpPr>
            <a:spLocks noGrp="1"/>
          </p:cNvSpPr>
          <p:nvPr>
            <p:ph type="sldNum" sz="quarter" idx="4294967295"/>
          </p:nvPr>
        </p:nvSpPr>
        <p:spPr bwMode="auto">
          <a:xfrm>
            <a:off x="0" y="6210300"/>
            <a:ext cx="457200" cy="457200"/>
          </a:xfrm>
          <a:ln>
            <a:round/>
            <a:headEnd/>
            <a:tailEnd/>
          </a:ln>
        </p:spPr>
        <p:txBody>
          <a:bodyPr/>
          <a:lstStyle/>
          <a:p>
            <a:fld id="{E2C11D72-8562-4234-87CB-21AB5A0AA778}" type="slidenum">
              <a:rPr lang="en-US" smtClean="0"/>
              <a:pPr/>
              <a:t>69</a:t>
            </a:fld>
            <a:endParaRPr lang="en-US" smtClean="0"/>
          </a:p>
        </p:txBody>
      </p:sp>
      <p:sp>
        <p:nvSpPr>
          <p:cNvPr id="63493" name="TextBox 21"/>
          <p:cNvSpPr txBox="1">
            <a:spLocks noChangeArrowheads="1"/>
          </p:cNvSpPr>
          <p:nvPr/>
        </p:nvSpPr>
        <p:spPr bwMode="auto">
          <a:xfrm>
            <a:off x="4267200" y="2047875"/>
            <a:ext cx="4191000" cy="923925"/>
          </a:xfrm>
          <a:prstGeom prst="rect">
            <a:avLst/>
          </a:prstGeom>
          <a:solidFill>
            <a:srgbClr val="FFFF00"/>
          </a:solidFill>
          <a:ln w="9525">
            <a:solidFill>
              <a:schemeClr val="tx1"/>
            </a:solidFill>
            <a:miter lim="800000"/>
            <a:headEnd/>
            <a:tailEnd/>
          </a:ln>
        </p:spPr>
        <p:txBody>
          <a:bodyPr>
            <a:spAutoFit/>
          </a:bodyPr>
          <a:lstStyle/>
          <a:p>
            <a:r>
              <a:rPr lang="en-US" i="1"/>
              <a:t>Why should you buy a lottery ticket?</a:t>
            </a:r>
          </a:p>
          <a:p>
            <a:endParaRPr lang="en-US" i="1"/>
          </a:p>
          <a:p>
            <a:r>
              <a:rPr lang="en-US" i="1"/>
              <a:t>Expected Utility = Probability x Utility</a:t>
            </a:r>
          </a:p>
        </p:txBody>
      </p:sp>
      <p:sp>
        <p:nvSpPr>
          <p:cNvPr id="63494" name="TextBox 22"/>
          <p:cNvSpPr txBox="1">
            <a:spLocks noChangeArrowheads="1"/>
          </p:cNvSpPr>
          <p:nvPr/>
        </p:nvSpPr>
        <p:spPr bwMode="auto">
          <a:xfrm>
            <a:off x="4267200" y="3571875"/>
            <a:ext cx="4191000" cy="923925"/>
          </a:xfrm>
          <a:prstGeom prst="rect">
            <a:avLst/>
          </a:prstGeom>
          <a:solidFill>
            <a:srgbClr val="FFFF00"/>
          </a:solidFill>
          <a:ln w="9525">
            <a:solidFill>
              <a:schemeClr val="tx1"/>
            </a:solidFill>
            <a:miter lim="800000"/>
            <a:headEnd/>
            <a:tailEnd/>
          </a:ln>
        </p:spPr>
        <p:txBody>
          <a:bodyPr>
            <a:spAutoFit/>
          </a:bodyPr>
          <a:lstStyle/>
          <a:p>
            <a:r>
              <a:rPr lang="en-US" i="1"/>
              <a:t>Why do you drive a car?</a:t>
            </a:r>
          </a:p>
          <a:p>
            <a:endParaRPr lang="en-US" i="1"/>
          </a:p>
          <a:p>
            <a:r>
              <a:rPr lang="en-US" i="1"/>
              <a:t>Risk = Likelihood x Outcome Severity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r>
              <a:rPr lang="en-US" smtClean="0"/>
              <a:t>A Simple Error</a:t>
            </a:r>
          </a:p>
        </p:txBody>
      </p:sp>
      <p:sp>
        <p:nvSpPr>
          <p:cNvPr id="173059" name="Content Placeholder 3"/>
          <p:cNvSpPr>
            <a:spLocks noGrp="1"/>
          </p:cNvSpPr>
          <p:nvPr>
            <p:ph sz="quarter" idx="1"/>
          </p:nvPr>
        </p:nvSpPr>
        <p:spPr>
          <a:xfrm>
            <a:off x="914400" y="1447800"/>
            <a:ext cx="4572000" cy="5410200"/>
          </a:xfrm>
        </p:spPr>
        <p:txBody>
          <a:bodyPr/>
          <a:lstStyle/>
          <a:p>
            <a:pPr>
              <a:lnSpc>
                <a:spcPct val="80000"/>
              </a:lnSpc>
            </a:pPr>
            <a:r>
              <a:rPr lang="en-US" sz="2400" smtClean="0"/>
              <a:t>As I walked out of my office to take a break from writing this presentation I reached out to turn off the room air conditioner and hit the light switch instead</a:t>
            </a:r>
          </a:p>
          <a:p>
            <a:pPr>
              <a:lnSpc>
                <a:spcPct val="80000"/>
              </a:lnSpc>
            </a:pPr>
            <a:r>
              <a:rPr lang="en-US" sz="2400" smtClean="0"/>
              <a:t>The two switches were side by side but very distinct in design</a:t>
            </a:r>
          </a:p>
          <a:p>
            <a:pPr lvl="1">
              <a:lnSpc>
                <a:spcPct val="80000"/>
              </a:lnSpc>
            </a:pPr>
            <a:r>
              <a:rPr lang="en-US" sz="2200" smtClean="0"/>
              <a:t>A wall switch and a button on a remote A/C control</a:t>
            </a:r>
          </a:p>
          <a:p>
            <a:pPr>
              <a:lnSpc>
                <a:spcPct val="80000"/>
              </a:lnSpc>
            </a:pPr>
            <a:r>
              <a:rPr lang="en-US" sz="2400" smtClean="0"/>
              <a:t>Why did I make this simple, easily recoverable mistake?</a:t>
            </a:r>
          </a:p>
          <a:p>
            <a:pPr lvl="1">
              <a:lnSpc>
                <a:spcPct val="80000"/>
              </a:lnSpc>
            </a:pPr>
            <a:r>
              <a:rPr lang="en-US" sz="2200" smtClean="0"/>
              <a:t>I didn’t look after the initiation of the reaching movement</a:t>
            </a:r>
          </a:p>
          <a:p>
            <a:pPr lvl="1">
              <a:lnSpc>
                <a:spcPct val="80000"/>
              </a:lnSpc>
            </a:pPr>
            <a:r>
              <a:rPr lang="en-US" sz="2200" smtClean="0"/>
              <a:t>I use light switches much more frequently</a:t>
            </a:r>
          </a:p>
          <a:p>
            <a:pPr>
              <a:lnSpc>
                <a:spcPct val="80000"/>
              </a:lnSpc>
            </a:pPr>
            <a:r>
              <a:rPr lang="en-US" sz="2400" smtClean="0"/>
              <a:t>We make similar, unimportant errors all the time</a:t>
            </a:r>
          </a:p>
        </p:txBody>
      </p:sp>
      <p:sp>
        <p:nvSpPr>
          <p:cNvPr id="173060" name="Slide Number Placeholder 2"/>
          <p:cNvSpPr>
            <a:spLocks noGrp="1"/>
          </p:cNvSpPr>
          <p:nvPr>
            <p:ph type="sldNum" sz="quarter" idx="12"/>
          </p:nvPr>
        </p:nvSpPr>
        <p:spPr bwMode="auto">
          <a:ln>
            <a:round/>
            <a:headEnd/>
            <a:tailEnd/>
          </a:ln>
        </p:spPr>
        <p:txBody>
          <a:bodyPr/>
          <a:lstStyle/>
          <a:p>
            <a:fld id="{EEAE3569-5AFF-4C6C-92DD-18F288D85CF1}" type="slidenum">
              <a:rPr lang="en-US" smtClean="0"/>
              <a:pPr/>
              <a:t>7</a:t>
            </a:fld>
            <a:endParaRPr lang="en-US" smtClean="0"/>
          </a:p>
        </p:txBody>
      </p:sp>
      <p:pic>
        <p:nvPicPr>
          <p:cNvPr id="173061" name="Picture 2" descr="C:\Documents and Settings\Brian Peacock\My Documents\My Pictures\5-25-2010\100_0011.JPG"/>
          <p:cNvPicPr>
            <a:picLocks noChangeAspect="1" noChangeArrowheads="1"/>
          </p:cNvPicPr>
          <p:nvPr/>
        </p:nvPicPr>
        <p:blipFill>
          <a:blip r:embed="rId3" cstate="print">
            <a:lum bright="8000"/>
          </a:blip>
          <a:srcRect l="14815" t="7407" r="9259" b="11111"/>
          <a:stretch>
            <a:fillRect/>
          </a:stretch>
        </p:blipFill>
        <p:spPr bwMode="auto">
          <a:xfrm>
            <a:off x="5638800" y="1828800"/>
            <a:ext cx="31242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Decisions</a:t>
            </a:r>
          </a:p>
        </p:txBody>
      </p:sp>
      <p:sp>
        <p:nvSpPr>
          <p:cNvPr id="64515" name="Rectangle 3"/>
          <p:cNvSpPr>
            <a:spLocks noGrp="1" noChangeArrowheads="1"/>
          </p:cNvSpPr>
          <p:nvPr>
            <p:ph sz="quarter" idx="1"/>
          </p:nvPr>
        </p:nvSpPr>
        <p:spPr>
          <a:xfrm>
            <a:off x="381000" y="1524000"/>
            <a:ext cx="5791200" cy="4495800"/>
          </a:xfrm>
        </p:spPr>
        <p:txBody>
          <a:bodyPr/>
          <a:lstStyle/>
          <a:p>
            <a:pPr>
              <a:lnSpc>
                <a:spcPct val="90000"/>
              </a:lnSpc>
            </a:pPr>
            <a:r>
              <a:rPr lang="en-US" sz="2800" smtClean="0"/>
              <a:t>Opinions</a:t>
            </a:r>
          </a:p>
          <a:p>
            <a:pPr lvl="1">
              <a:lnSpc>
                <a:spcPct val="90000"/>
              </a:lnSpc>
            </a:pPr>
            <a:r>
              <a:rPr lang="en-US" sz="2800" smtClean="0"/>
              <a:t>Pepsi or Coke</a:t>
            </a:r>
          </a:p>
          <a:p>
            <a:pPr lvl="1">
              <a:lnSpc>
                <a:spcPct val="90000"/>
              </a:lnSpc>
            </a:pPr>
            <a:r>
              <a:rPr lang="en-US" sz="2800" smtClean="0"/>
              <a:t>Democrat or Republican</a:t>
            </a:r>
          </a:p>
          <a:p>
            <a:pPr lvl="1">
              <a:lnSpc>
                <a:spcPct val="90000"/>
              </a:lnSpc>
            </a:pPr>
            <a:r>
              <a:rPr lang="en-US" sz="2800" smtClean="0"/>
              <a:t>American Idol</a:t>
            </a:r>
          </a:p>
          <a:p>
            <a:pPr lvl="1">
              <a:lnSpc>
                <a:spcPct val="90000"/>
              </a:lnSpc>
            </a:pPr>
            <a:endParaRPr lang="en-US" sz="2800" smtClean="0"/>
          </a:p>
          <a:p>
            <a:pPr>
              <a:lnSpc>
                <a:spcPct val="90000"/>
              </a:lnSpc>
            </a:pPr>
            <a:r>
              <a:rPr lang="en-US" sz="2800" smtClean="0"/>
              <a:t>Decisions</a:t>
            </a:r>
          </a:p>
          <a:p>
            <a:pPr lvl="1">
              <a:lnSpc>
                <a:spcPct val="90000"/>
              </a:lnSpc>
            </a:pPr>
            <a:r>
              <a:rPr lang="en-US" sz="2800" smtClean="0"/>
              <a:t>Common cold or pneumonia?</a:t>
            </a:r>
          </a:p>
          <a:p>
            <a:pPr lvl="1">
              <a:lnSpc>
                <a:spcPct val="90000"/>
              </a:lnSpc>
            </a:pPr>
            <a:r>
              <a:rPr lang="en-US" sz="2800" smtClean="0"/>
              <a:t>Stop or go when the light turns amber?</a:t>
            </a:r>
          </a:p>
          <a:p>
            <a:pPr lvl="1">
              <a:lnSpc>
                <a:spcPct val="90000"/>
              </a:lnSpc>
            </a:pPr>
            <a:r>
              <a:rPr lang="en-US" sz="2800" smtClean="0"/>
              <a:t>Which is the correct test answer?</a:t>
            </a:r>
          </a:p>
          <a:p>
            <a:pPr lvl="1">
              <a:lnSpc>
                <a:spcPct val="90000"/>
              </a:lnSpc>
            </a:pPr>
            <a:endParaRPr lang="en-US" sz="2800" smtClean="0"/>
          </a:p>
        </p:txBody>
      </p:sp>
      <p:sp>
        <p:nvSpPr>
          <p:cNvPr id="64516" name="Slide Number Placeholder 5"/>
          <p:cNvSpPr>
            <a:spLocks noGrp="1"/>
          </p:cNvSpPr>
          <p:nvPr>
            <p:ph type="sldNum" sz="quarter" idx="12"/>
          </p:nvPr>
        </p:nvSpPr>
        <p:spPr bwMode="auto">
          <a:ln>
            <a:round/>
            <a:headEnd/>
            <a:tailEnd/>
          </a:ln>
        </p:spPr>
        <p:txBody>
          <a:bodyPr/>
          <a:lstStyle/>
          <a:p>
            <a:fld id="{0D720F02-F918-4717-A010-7A629C630A4F}" type="slidenum">
              <a:rPr lang="en-US" smtClean="0"/>
              <a:pPr/>
              <a:t>70</a:t>
            </a:fld>
            <a:endParaRPr lang="en-US" smtClean="0"/>
          </a:p>
        </p:txBody>
      </p:sp>
      <p:pic>
        <p:nvPicPr>
          <p:cNvPr id="64517" name="Picture 5" descr="C:\Temp\Temporary Internet Files\Content.IE5\GZOVKFMZ\MCj03590790000[1].wmf"/>
          <p:cNvPicPr>
            <a:picLocks noChangeAspect="1" noChangeArrowheads="1"/>
          </p:cNvPicPr>
          <p:nvPr/>
        </p:nvPicPr>
        <p:blipFill>
          <a:blip r:embed="rId3" cstate="print"/>
          <a:srcRect/>
          <a:stretch>
            <a:fillRect/>
          </a:stretch>
        </p:blipFill>
        <p:spPr bwMode="auto">
          <a:xfrm>
            <a:off x="5105400" y="1524000"/>
            <a:ext cx="1801813" cy="1331913"/>
          </a:xfrm>
          <a:prstGeom prst="rect">
            <a:avLst/>
          </a:prstGeom>
          <a:noFill/>
          <a:ln w="9525">
            <a:noFill/>
            <a:miter lim="800000"/>
            <a:headEnd/>
            <a:tailEnd/>
          </a:ln>
        </p:spPr>
      </p:pic>
      <p:pic>
        <p:nvPicPr>
          <p:cNvPr id="64518" name="Picture 9" descr="C:\Temp\Temporary Internet Files\Content.IE5\KHUBSL6N\MPj04395430000[1].jpg"/>
          <p:cNvPicPr>
            <a:picLocks noChangeAspect="1" noChangeArrowheads="1"/>
          </p:cNvPicPr>
          <p:nvPr/>
        </p:nvPicPr>
        <p:blipFill>
          <a:blip r:embed="rId4" cstate="print"/>
          <a:srcRect/>
          <a:stretch>
            <a:fillRect/>
          </a:stretch>
        </p:blipFill>
        <p:spPr bwMode="auto">
          <a:xfrm>
            <a:off x="6096000" y="4191000"/>
            <a:ext cx="2743200" cy="1825625"/>
          </a:xfrm>
          <a:prstGeom prst="rect">
            <a:avLst/>
          </a:prstGeom>
          <a:noFill/>
          <a:ln w="9525">
            <a:noFill/>
            <a:miter lim="800000"/>
            <a:headEnd/>
            <a:tailEnd/>
          </a:ln>
        </p:spPr>
      </p:pic>
      <p:pic>
        <p:nvPicPr>
          <p:cNvPr id="64519" name="Picture 10" descr="C:\Documents and Settings\Brian Peacock\Local Settings\Temporary Internet Files\Content.IE5\AJGRZ2A5\MC900336007[1].wmf"/>
          <p:cNvPicPr>
            <a:picLocks noChangeAspect="1" noChangeArrowheads="1"/>
          </p:cNvPicPr>
          <p:nvPr/>
        </p:nvPicPr>
        <p:blipFill>
          <a:blip r:embed="rId5" cstate="print"/>
          <a:srcRect/>
          <a:stretch>
            <a:fillRect/>
          </a:stretch>
        </p:blipFill>
        <p:spPr bwMode="auto">
          <a:xfrm>
            <a:off x="7315200" y="1524000"/>
            <a:ext cx="1371600" cy="233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85800" y="457200"/>
            <a:ext cx="8077200" cy="685800"/>
          </a:xfrm>
        </p:spPr>
        <p:txBody>
          <a:bodyPr/>
          <a:lstStyle/>
          <a:p>
            <a:r>
              <a:rPr lang="en-US" smtClean="0"/>
              <a:t>Judging - Psychophysics</a:t>
            </a:r>
          </a:p>
        </p:txBody>
      </p:sp>
      <p:sp>
        <p:nvSpPr>
          <p:cNvPr id="65539" name="Content Placeholder 2"/>
          <p:cNvSpPr>
            <a:spLocks noGrp="1"/>
          </p:cNvSpPr>
          <p:nvPr>
            <p:ph sz="quarter" idx="1"/>
          </p:nvPr>
        </p:nvSpPr>
        <p:spPr/>
        <p:txBody>
          <a:bodyPr/>
          <a:lstStyle/>
          <a:p>
            <a:r>
              <a:rPr lang="en-US" smtClean="0"/>
              <a:t>Distance, size, height, weight, color, sound, money, etc.</a:t>
            </a:r>
          </a:p>
          <a:p>
            <a:r>
              <a:rPr lang="en-US" smtClean="0"/>
              <a:t>Weber – Fechner Law</a:t>
            </a:r>
          </a:p>
          <a:p>
            <a:r>
              <a:rPr lang="en-US" smtClean="0"/>
              <a:t>JNDs: Just Noticeable Differences</a:t>
            </a:r>
          </a:p>
          <a:p>
            <a:endParaRPr lang="en-US" smtClean="0"/>
          </a:p>
          <a:p>
            <a:r>
              <a:rPr lang="en-US" smtClean="0"/>
              <a:t>Larger differences are easier to notice (logarithmic scale)</a:t>
            </a:r>
          </a:p>
          <a:p>
            <a:r>
              <a:rPr lang="en-US" smtClean="0"/>
              <a:t>Context and experience cause the standard to “</a:t>
            </a:r>
            <a:r>
              <a:rPr lang="en-US" b="1" smtClean="0"/>
              <a:t>drift</a:t>
            </a:r>
            <a:r>
              <a:rPr lang="en-US" smtClean="0"/>
              <a:t>”</a:t>
            </a:r>
          </a:p>
          <a:p>
            <a:endParaRPr lang="en-US" smtClean="0"/>
          </a:p>
          <a:p>
            <a:r>
              <a:rPr lang="en-US" smtClean="0"/>
              <a:t>This is why we use measurement instruments where accuracy and precision are important</a:t>
            </a:r>
          </a:p>
        </p:txBody>
      </p:sp>
      <p:sp>
        <p:nvSpPr>
          <p:cNvPr id="65540" name="Slide Number Placeholder 3"/>
          <p:cNvSpPr>
            <a:spLocks noGrp="1"/>
          </p:cNvSpPr>
          <p:nvPr>
            <p:ph type="sldNum" sz="quarter" idx="12"/>
          </p:nvPr>
        </p:nvSpPr>
        <p:spPr bwMode="auto">
          <a:ln>
            <a:round/>
            <a:headEnd/>
            <a:tailEnd/>
          </a:ln>
        </p:spPr>
        <p:txBody>
          <a:bodyPr/>
          <a:lstStyle/>
          <a:p>
            <a:fld id="{F9220365-4147-459C-9FC7-4D68EE83744F}" type="slidenum">
              <a:rPr lang="en-US" smtClean="0"/>
              <a:pPr/>
              <a:t>71</a:t>
            </a:fld>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914400" y="274638"/>
            <a:ext cx="7772400" cy="792162"/>
          </a:xfrm>
        </p:spPr>
        <p:txBody>
          <a:bodyPr/>
          <a:lstStyle/>
          <a:p>
            <a:pPr algn="ctr"/>
            <a:r>
              <a:rPr lang="en-US" b="1" smtClean="0"/>
              <a:t>Near Mid Air Collisions (NMAC)</a:t>
            </a:r>
          </a:p>
        </p:txBody>
      </p:sp>
      <p:sp>
        <p:nvSpPr>
          <p:cNvPr id="67587" name="Slide Number Placeholder 1"/>
          <p:cNvSpPr>
            <a:spLocks noGrp="1"/>
          </p:cNvSpPr>
          <p:nvPr>
            <p:ph type="sldNum" sz="quarter" idx="12"/>
          </p:nvPr>
        </p:nvSpPr>
        <p:spPr bwMode="auto">
          <a:ln>
            <a:round/>
            <a:headEnd/>
            <a:tailEnd/>
          </a:ln>
        </p:spPr>
        <p:txBody>
          <a:bodyPr/>
          <a:lstStyle/>
          <a:p>
            <a:fld id="{5A4A2EE7-188F-47DD-8692-BA205CBC226B}" type="slidenum">
              <a:rPr lang="en-US" smtClean="0"/>
              <a:pPr/>
              <a:t>72</a:t>
            </a:fld>
            <a:endParaRPr lang="en-US" smtClean="0"/>
          </a:p>
        </p:txBody>
      </p:sp>
      <p:pic>
        <p:nvPicPr>
          <p:cNvPr id="67588" name="Picture 12"/>
          <p:cNvPicPr>
            <a:picLocks noChangeAspect="1" noChangeArrowheads="1"/>
          </p:cNvPicPr>
          <p:nvPr/>
        </p:nvPicPr>
        <p:blipFill>
          <a:blip r:embed="rId3" cstate="print"/>
          <a:srcRect/>
          <a:stretch>
            <a:fillRect/>
          </a:stretch>
        </p:blipFill>
        <p:spPr bwMode="auto">
          <a:xfrm>
            <a:off x="304800" y="1295400"/>
            <a:ext cx="8747125" cy="489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Complex Judgments</a:t>
            </a:r>
          </a:p>
        </p:txBody>
      </p:sp>
      <p:sp>
        <p:nvSpPr>
          <p:cNvPr id="68611" name="Content Placeholder 2"/>
          <p:cNvSpPr>
            <a:spLocks noGrp="1"/>
          </p:cNvSpPr>
          <p:nvPr>
            <p:ph sz="quarter" idx="1"/>
          </p:nvPr>
        </p:nvSpPr>
        <p:spPr/>
        <p:txBody>
          <a:bodyPr/>
          <a:lstStyle/>
          <a:p>
            <a:r>
              <a:rPr lang="en-US" smtClean="0"/>
              <a:t>Complex judgments on multiple dimensions (or from multiple judges) require systematic weighting and consensus processes</a:t>
            </a:r>
          </a:p>
          <a:p>
            <a:pPr lvl="1"/>
            <a:r>
              <a:rPr lang="en-US" smtClean="0"/>
              <a:t>False consensus must be avoided by independent voting</a:t>
            </a:r>
            <a:br>
              <a:rPr lang="en-US" smtClean="0"/>
            </a:br>
            <a:endParaRPr lang="en-US" sz="1200" smtClean="0"/>
          </a:p>
          <a:p>
            <a:r>
              <a:rPr lang="en-US" smtClean="0"/>
              <a:t>Which is the best football team, gymnast, car, mobile phone, food, student etc.?</a:t>
            </a:r>
            <a:br>
              <a:rPr lang="en-US" smtClean="0"/>
            </a:br>
            <a:endParaRPr lang="en-US" sz="1400" smtClean="0"/>
          </a:p>
          <a:p>
            <a:r>
              <a:rPr lang="en-US" smtClean="0"/>
              <a:t>A simple statistical manipulation of the data can remove the empirical bias</a:t>
            </a:r>
          </a:p>
          <a:p>
            <a:endParaRPr lang="en-US" smtClean="0"/>
          </a:p>
        </p:txBody>
      </p:sp>
      <p:sp>
        <p:nvSpPr>
          <p:cNvPr id="68612" name="Slide Number Placeholder 3"/>
          <p:cNvSpPr>
            <a:spLocks noGrp="1"/>
          </p:cNvSpPr>
          <p:nvPr>
            <p:ph type="sldNum" sz="quarter" idx="12"/>
          </p:nvPr>
        </p:nvSpPr>
        <p:spPr bwMode="auto">
          <a:ln>
            <a:round/>
            <a:headEnd/>
            <a:tailEnd/>
          </a:ln>
        </p:spPr>
        <p:txBody>
          <a:bodyPr/>
          <a:lstStyle/>
          <a:p>
            <a:fld id="{662C2386-BF45-42A0-86B8-F83F2C75C5A5}" type="slidenum">
              <a:rPr lang="en-US" smtClean="0"/>
              <a:pPr/>
              <a:t>73</a:t>
            </a:fld>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Guessing and Bias</a:t>
            </a:r>
          </a:p>
        </p:txBody>
      </p:sp>
      <p:sp>
        <p:nvSpPr>
          <p:cNvPr id="69635" name="Content Placeholder 2"/>
          <p:cNvSpPr>
            <a:spLocks noGrp="1"/>
          </p:cNvSpPr>
          <p:nvPr>
            <p:ph sz="quarter" idx="1"/>
          </p:nvPr>
        </p:nvSpPr>
        <p:spPr/>
        <p:txBody>
          <a:bodyPr/>
          <a:lstStyle/>
          <a:p>
            <a:pPr>
              <a:lnSpc>
                <a:spcPct val="80000"/>
              </a:lnSpc>
            </a:pPr>
            <a:r>
              <a:rPr lang="en-US" sz="2400" smtClean="0"/>
              <a:t>Judgment is an educated guess</a:t>
            </a:r>
          </a:p>
          <a:p>
            <a:pPr>
              <a:lnSpc>
                <a:spcPct val="80000"/>
              </a:lnSpc>
            </a:pPr>
            <a:r>
              <a:rPr lang="en-US" sz="2400" smtClean="0"/>
              <a:t>Judgments lead to decisions and predictions which are the basis of planning</a:t>
            </a:r>
          </a:p>
          <a:p>
            <a:pPr>
              <a:lnSpc>
                <a:spcPct val="80000"/>
              </a:lnSpc>
            </a:pPr>
            <a:r>
              <a:rPr lang="en-US" sz="2400" smtClean="0"/>
              <a:t>Guesses, judgments and (many) decisions are usually based on incomplete or insufficient information</a:t>
            </a:r>
          </a:p>
          <a:p>
            <a:pPr>
              <a:lnSpc>
                <a:spcPct val="80000"/>
              </a:lnSpc>
            </a:pPr>
            <a:r>
              <a:rPr lang="en-US" sz="2400" smtClean="0"/>
              <a:t>Guesses, judgments and decisions are influenced by objective and subjective evidence</a:t>
            </a:r>
          </a:p>
          <a:p>
            <a:pPr>
              <a:lnSpc>
                <a:spcPct val="80000"/>
              </a:lnSpc>
            </a:pPr>
            <a:r>
              <a:rPr lang="en-US" sz="2400" smtClean="0"/>
              <a:t>The risk of being wrong is balanced by the benefit of being right</a:t>
            </a:r>
          </a:p>
          <a:p>
            <a:pPr>
              <a:lnSpc>
                <a:spcPct val="80000"/>
              </a:lnSpc>
            </a:pPr>
            <a:r>
              <a:rPr lang="en-US" sz="2400" b="1" smtClean="0"/>
              <a:t>Bias </a:t>
            </a:r>
            <a:r>
              <a:rPr lang="en-US" sz="2400" smtClean="0"/>
              <a:t>occurs when the subjective evidence outweighs the objective evidence</a:t>
            </a:r>
          </a:p>
          <a:p>
            <a:pPr>
              <a:lnSpc>
                <a:spcPct val="80000"/>
              </a:lnSpc>
            </a:pPr>
            <a:r>
              <a:rPr lang="en-US" sz="2400" smtClean="0"/>
              <a:t>People are good at judgment, consensus helps, but computers can help to remove the biases</a:t>
            </a:r>
          </a:p>
          <a:p>
            <a:pPr>
              <a:lnSpc>
                <a:spcPct val="80000"/>
              </a:lnSpc>
              <a:buFont typeface="Wingdings 2" charset="2"/>
              <a:buNone/>
            </a:pPr>
            <a:r>
              <a:rPr lang="en-US" sz="2400" smtClean="0"/>
              <a:t>	(see appendix: norm based scoring)</a:t>
            </a:r>
          </a:p>
          <a:p>
            <a:pPr>
              <a:lnSpc>
                <a:spcPct val="80000"/>
              </a:lnSpc>
            </a:pPr>
            <a:endParaRPr lang="en-US" sz="2400" smtClean="0"/>
          </a:p>
        </p:txBody>
      </p:sp>
      <p:sp>
        <p:nvSpPr>
          <p:cNvPr id="69636" name="Slide Number Placeholder 3"/>
          <p:cNvSpPr>
            <a:spLocks noGrp="1"/>
          </p:cNvSpPr>
          <p:nvPr>
            <p:ph type="sldNum" sz="quarter" idx="12"/>
          </p:nvPr>
        </p:nvSpPr>
        <p:spPr bwMode="auto">
          <a:ln>
            <a:round/>
            <a:headEnd/>
            <a:tailEnd/>
          </a:ln>
        </p:spPr>
        <p:txBody>
          <a:bodyPr/>
          <a:lstStyle/>
          <a:p>
            <a:fld id="{51A7C755-5445-4E11-BD67-F456E8352778}" type="slidenum">
              <a:rPr lang="en-US" smtClean="0"/>
              <a:pPr/>
              <a:t>74</a:t>
            </a:fld>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914400" y="274638"/>
            <a:ext cx="7772400" cy="868362"/>
          </a:xfrm>
        </p:spPr>
        <p:txBody>
          <a:bodyPr/>
          <a:lstStyle/>
          <a:p>
            <a:r>
              <a:rPr lang="en-US" smtClean="0"/>
              <a:t>Prediction</a:t>
            </a:r>
          </a:p>
        </p:txBody>
      </p:sp>
      <p:sp>
        <p:nvSpPr>
          <p:cNvPr id="70659" name="Content Placeholder 2"/>
          <p:cNvSpPr>
            <a:spLocks noGrp="1"/>
          </p:cNvSpPr>
          <p:nvPr>
            <p:ph sz="quarter" idx="1"/>
          </p:nvPr>
        </p:nvSpPr>
        <p:spPr>
          <a:xfrm>
            <a:off x="914400" y="1219200"/>
            <a:ext cx="7772400" cy="1752600"/>
          </a:xfrm>
        </p:spPr>
        <p:txBody>
          <a:bodyPr/>
          <a:lstStyle/>
          <a:p>
            <a:r>
              <a:rPr lang="en-US" smtClean="0"/>
              <a:t>We succeed and fail by prediction</a:t>
            </a:r>
          </a:p>
          <a:p>
            <a:r>
              <a:rPr lang="en-US" b="1" smtClean="0"/>
              <a:t>Statistical Methods and Predictive Displays can help</a:t>
            </a:r>
          </a:p>
          <a:p>
            <a:r>
              <a:rPr lang="en-US" smtClean="0"/>
              <a:t>We need to include confidence intervals so that the predictor can weigh the risk</a:t>
            </a:r>
          </a:p>
        </p:txBody>
      </p:sp>
      <p:sp>
        <p:nvSpPr>
          <p:cNvPr id="70660" name="Slide Number Placeholder 3"/>
          <p:cNvSpPr>
            <a:spLocks noGrp="1"/>
          </p:cNvSpPr>
          <p:nvPr>
            <p:ph type="sldNum" sz="quarter" idx="12"/>
          </p:nvPr>
        </p:nvSpPr>
        <p:spPr bwMode="auto">
          <a:ln>
            <a:round/>
            <a:headEnd/>
            <a:tailEnd/>
          </a:ln>
        </p:spPr>
        <p:txBody>
          <a:bodyPr/>
          <a:lstStyle/>
          <a:p>
            <a:fld id="{6879E2C8-2F93-4C63-BC16-8FFE55E20625}" type="slidenum">
              <a:rPr lang="en-US" smtClean="0"/>
              <a:pPr/>
              <a:t>75</a:t>
            </a:fld>
            <a:endParaRPr lang="en-US" smtClean="0"/>
          </a:p>
        </p:txBody>
      </p:sp>
      <p:cxnSp>
        <p:nvCxnSpPr>
          <p:cNvPr id="6" name="Straight Connector 5"/>
          <p:cNvCxnSpPr/>
          <p:nvPr/>
        </p:nvCxnSpPr>
        <p:spPr>
          <a:xfrm rot="5400000">
            <a:off x="723900" y="4554538"/>
            <a:ext cx="1905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1676400" y="5507038"/>
            <a:ext cx="7315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35413" y="4211638"/>
            <a:ext cx="4065587" cy="12954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0664" name="TextBox 14"/>
          <p:cNvSpPr txBox="1">
            <a:spLocks noChangeArrowheads="1"/>
          </p:cNvSpPr>
          <p:nvPr/>
        </p:nvSpPr>
        <p:spPr bwMode="auto">
          <a:xfrm>
            <a:off x="4495800" y="5638800"/>
            <a:ext cx="1143000" cy="584200"/>
          </a:xfrm>
          <a:prstGeom prst="rect">
            <a:avLst/>
          </a:prstGeom>
          <a:noFill/>
          <a:ln w="9525">
            <a:noFill/>
            <a:miter lim="800000"/>
            <a:headEnd/>
            <a:tailEnd/>
          </a:ln>
        </p:spPr>
        <p:txBody>
          <a:bodyPr>
            <a:spAutoFit/>
          </a:bodyPr>
          <a:lstStyle/>
          <a:p>
            <a:pPr algn="ctr"/>
            <a:r>
              <a:rPr lang="en-US" sz="3200"/>
              <a:t>Miles</a:t>
            </a:r>
          </a:p>
        </p:txBody>
      </p:sp>
      <p:sp>
        <p:nvSpPr>
          <p:cNvPr id="70665" name="TextBox 15"/>
          <p:cNvSpPr txBox="1">
            <a:spLocks noChangeArrowheads="1"/>
          </p:cNvSpPr>
          <p:nvPr/>
        </p:nvSpPr>
        <p:spPr bwMode="auto">
          <a:xfrm>
            <a:off x="381000" y="3906838"/>
            <a:ext cx="1295400" cy="954087"/>
          </a:xfrm>
          <a:prstGeom prst="rect">
            <a:avLst/>
          </a:prstGeom>
          <a:noFill/>
          <a:ln w="9525">
            <a:noFill/>
            <a:miter lim="800000"/>
            <a:headEnd/>
            <a:tailEnd/>
          </a:ln>
        </p:spPr>
        <p:txBody>
          <a:bodyPr>
            <a:spAutoFit/>
          </a:bodyPr>
          <a:lstStyle/>
          <a:p>
            <a:pPr algn="ctr"/>
            <a:r>
              <a:rPr lang="en-US" sz="2800"/>
              <a:t>Fuel in Tank</a:t>
            </a:r>
          </a:p>
        </p:txBody>
      </p:sp>
      <p:cxnSp>
        <p:nvCxnSpPr>
          <p:cNvPr id="17" name="Straight Connector 16"/>
          <p:cNvCxnSpPr/>
          <p:nvPr/>
        </p:nvCxnSpPr>
        <p:spPr>
          <a:xfrm>
            <a:off x="3962400" y="4211638"/>
            <a:ext cx="2514600" cy="12954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62400" y="4211638"/>
            <a:ext cx="4953000" cy="12954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0668" name="TextBox 44"/>
          <p:cNvSpPr txBox="1">
            <a:spLocks noChangeArrowheads="1"/>
          </p:cNvSpPr>
          <p:nvPr/>
        </p:nvSpPr>
        <p:spPr bwMode="auto">
          <a:xfrm rot="758880">
            <a:off x="6257925" y="4425950"/>
            <a:ext cx="1981200" cy="369888"/>
          </a:xfrm>
          <a:prstGeom prst="rect">
            <a:avLst/>
          </a:prstGeom>
          <a:noFill/>
          <a:ln w="9525">
            <a:noFill/>
            <a:miter lim="800000"/>
            <a:headEnd/>
            <a:tailEnd/>
          </a:ln>
        </p:spPr>
        <p:txBody>
          <a:bodyPr>
            <a:spAutoFit/>
          </a:bodyPr>
          <a:lstStyle/>
          <a:p>
            <a:pPr algn="ctr"/>
            <a:r>
              <a:rPr lang="en-US"/>
              <a:t>Optimist</a:t>
            </a:r>
          </a:p>
        </p:txBody>
      </p:sp>
      <p:sp>
        <p:nvSpPr>
          <p:cNvPr id="70669" name="TextBox 45"/>
          <p:cNvSpPr txBox="1">
            <a:spLocks noChangeArrowheads="1"/>
          </p:cNvSpPr>
          <p:nvPr/>
        </p:nvSpPr>
        <p:spPr bwMode="auto">
          <a:xfrm rot="1783226">
            <a:off x="3529013" y="4708525"/>
            <a:ext cx="1981200" cy="369888"/>
          </a:xfrm>
          <a:prstGeom prst="rect">
            <a:avLst/>
          </a:prstGeom>
          <a:noFill/>
          <a:ln w="9525">
            <a:noFill/>
            <a:miter lim="800000"/>
            <a:headEnd/>
            <a:tailEnd/>
          </a:ln>
        </p:spPr>
        <p:txBody>
          <a:bodyPr>
            <a:spAutoFit/>
          </a:bodyPr>
          <a:lstStyle/>
          <a:p>
            <a:pPr algn="ctr"/>
            <a:r>
              <a:rPr lang="en-US"/>
              <a:t>Pessimist</a:t>
            </a:r>
          </a:p>
        </p:txBody>
      </p:sp>
      <p:sp>
        <p:nvSpPr>
          <p:cNvPr id="70670" name="TextBox 46"/>
          <p:cNvSpPr txBox="1">
            <a:spLocks noChangeArrowheads="1"/>
          </p:cNvSpPr>
          <p:nvPr/>
        </p:nvSpPr>
        <p:spPr bwMode="auto">
          <a:xfrm rot="1130316">
            <a:off x="5867400" y="5126038"/>
            <a:ext cx="1981200" cy="276225"/>
          </a:xfrm>
          <a:prstGeom prst="rect">
            <a:avLst/>
          </a:prstGeom>
          <a:noFill/>
          <a:ln w="9525">
            <a:noFill/>
            <a:miter lim="800000"/>
            <a:headEnd/>
            <a:tailEnd/>
          </a:ln>
        </p:spPr>
        <p:txBody>
          <a:bodyPr>
            <a:spAutoFit/>
          </a:bodyPr>
          <a:lstStyle/>
          <a:p>
            <a:pPr algn="ctr"/>
            <a:r>
              <a:rPr lang="en-US" sz="1200"/>
              <a:t>Computer</a:t>
            </a:r>
          </a:p>
        </p:txBody>
      </p:sp>
      <p:sp>
        <p:nvSpPr>
          <p:cNvPr id="70671" name="TextBox 47"/>
          <p:cNvSpPr txBox="1">
            <a:spLocks noChangeArrowheads="1"/>
          </p:cNvSpPr>
          <p:nvPr/>
        </p:nvSpPr>
        <p:spPr bwMode="auto">
          <a:xfrm>
            <a:off x="609600" y="5202238"/>
            <a:ext cx="1371600" cy="369887"/>
          </a:xfrm>
          <a:prstGeom prst="rect">
            <a:avLst/>
          </a:prstGeom>
          <a:noFill/>
          <a:ln w="9525">
            <a:noFill/>
            <a:miter lim="800000"/>
            <a:headEnd/>
            <a:tailEnd/>
          </a:ln>
        </p:spPr>
        <p:txBody>
          <a:bodyPr>
            <a:spAutoFit/>
          </a:bodyPr>
          <a:lstStyle/>
          <a:p>
            <a:pPr algn="ctr"/>
            <a:r>
              <a:rPr lang="en-US"/>
              <a:t>Empty</a:t>
            </a:r>
          </a:p>
        </p:txBody>
      </p:sp>
      <p:sp>
        <p:nvSpPr>
          <p:cNvPr id="70672" name="TextBox 48"/>
          <p:cNvSpPr txBox="1">
            <a:spLocks noChangeArrowheads="1"/>
          </p:cNvSpPr>
          <p:nvPr/>
        </p:nvSpPr>
        <p:spPr bwMode="auto">
          <a:xfrm>
            <a:off x="609600" y="3449638"/>
            <a:ext cx="1295400" cy="369887"/>
          </a:xfrm>
          <a:prstGeom prst="rect">
            <a:avLst/>
          </a:prstGeom>
          <a:noFill/>
          <a:ln w="9525">
            <a:noFill/>
            <a:miter lim="800000"/>
            <a:headEnd/>
            <a:tailEnd/>
          </a:ln>
        </p:spPr>
        <p:txBody>
          <a:bodyPr>
            <a:spAutoFit/>
          </a:bodyPr>
          <a:lstStyle/>
          <a:p>
            <a:pPr algn="ctr"/>
            <a:r>
              <a:rPr lang="en-US"/>
              <a:t>Full</a:t>
            </a:r>
          </a:p>
        </p:txBody>
      </p:sp>
      <p:sp>
        <p:nvSpPr>
          <p:cNvPr id="53" name="Freeform 52"/>
          <p:cNvSpPr/>
          <p:nvPr/>
        </p:nvSpPr>
        <p:spPr>
          <a:xfrm rot="20458375">
            <a:off x="2220913" y="3114675"/>
            <a:ext cx="1422400" cy="1236663"/>
          </a:xfrm>
          <a:custGeom>
            <a:avLst/>
            <a:gdLst>
              <a:gd name="connsiteX0" fmla="*/ 0 w 1423851"/>
              <a:gd name="connsiteY0" fmla="*/ 0 h 1237146"/>
              <a:gd name="connsiteX1" fmla="*/ 13063 w 1423851"/>
              <a:gd name="connsiteY1" fmla="*/ 65314 h 1237146"/>
              <a:gd name="connsiteX2" fmla="*/ 78377 w 1423851"/>
              <a:gd name="connsiteY2" fmla="*/ 143691 h 1237146"/>
              <a:gd name="connsiteX3" fmla="*/ 104503 w 1423851"/>
              <a:gd name="connsiteY3" fmla="*/ 182880 h 1237146"/>
              <a:gd name="connsiteX4" fmla="*/ 143691 w 1423851"/>
              <a:gd name="connsiteY4" fmla="*/ 195943 h 1237146"/>
              <a:gd name="connsiteX5" fmla="*/ 235131 w 1423851"/>
              <a:gd name="connsiteY5" fmla="*/ 209006 h 1237146"/>
              <a:gd name="connsiteX6" fmla="*/ 248194 w 1423851"/>
              <a:gd name="connsiteY6" fmla="*/ 248194 h 1237146"/>
              <a:gd name="connsiteX7" fmla="*/ 274320 w 1423851"/>
              <a:gd name="connsiteY7" fmla="*/ 287383 h 1237146"/>
              <a:gd name="connsiteX8" fmla="*/ 287383 w 1423851"/>
              <a:gd name="connsiteY8" fmla="*/ 339634 h 1237146"/>
              <a:gd name="connsiteX9" fmla="*/ 352697 w 1423851"/>
              <a:gd name="connsiteY9" fmla="*/ 378823 h 1237146"/>
              <a:gd name="connsiteX10" fmla="*/ 457200 w 1423851"/>
              <a:gd name="connsiteY10" fmla="*/ 418011 h 1237146"/>
              <a:gd name="connsiteX11" fmla="*/ 483325 w 1423851"/>
              <a:gd name="connsiteY11" fmla="*/ 457200 h 1237146"/>
              <a:gd name="connsiteX12" fmla="*/ 535577 w 1423851"/>
              <a:gd name="connsiteY12" fmla="*/ 509451 h 1237146"/>
              <a:gd name="connsiteX13" fmla="*/ 600891 w 1423851"/>
              <a:gd name="connsiteY13" fmla="*/ 600891 h 1237146"/>
              <a:gd name="connsiteX14" fmla="*/ 653143 w 1423851"/>
              <a:gd name="connsiteY14" fmla="*/ 666206 h 1237146"/>
              <a:gd name="connsiteX15" fmla="*/ 770708 w 1423851"/>
              <a:gd name="connsiteY15" fmla="*/ 718457 h 1237146"/>
              <a:gd name="connsiteX16" fmla="*/ 849085 w 1423851"/>
              <a:gd name="connsiteY16" fmla="*/ 744583 h 1237146"/>
              <a:gd name="connsiteX17" fmla="*/ 888274 w 1423851"/>
              <a:gd name="connsiteY17" fmla="*/ 757646 h 1237146"/>
              <a:gd name="connsiteX18" fmla="*/ 927463 w 1423851"/>
              <a:gd name="connsiteY18" fmla="*/ 875211 h 1237146"/>
              <a:gd name="connsiteX19" fmla="*/ 966651 w 1423851"/>
              <a:gd name="connsiteY19" fmla="*/ 914400 h 1237146"/>
              <a:gd name="connsiteX20" fmla="*/ 1071154 w 1423851"/>
              <a:gd name="connsiteY20" fmla="*/ 927463 h 1237146"/>
              <a:gd name="connsiteX21" fmla="*/ 1136468 w 1423851"/>
              <a:gd name="connsiteY21" fmla="*/ 1031966 h 1237146"/>
              <a:gd name="connsiteX22" fmla="*/ 1188720 w 1423851"/>
              <a:gd name="connsiteY22" fmla="*/ 1071154 h 1237146"/>
              <a:gd name="connsiteX23" fmla="*/ 1240971 w 1423851"/>
              <a:gd name="connsiteY23" fmla="*/ 1084217 h 1237146"/>
              <a:gd name="connsiteX24" fmla="*/ 1280160 w 1423851"/>
              <a:gd name="connsiteY24" fmla="*/ 1097280 h 1237146"/>
              <a:gd name="connsiteX25" fmla="*/ 1345474 w 1423851"/>
              <a:gd name="connsiteY25" fmla="*/ 1188720 h 1237146"/>
              <a:gd name="connsiteX26" fmla="*/ 1423851 w 1423851"/>
              <a:gd name="connsiteY26" fmla="*/ 1227909 h 123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23851" h="1237146">
                <a:moveTo>
                  <a:pt x="0" y="0"/>
                </a:moveTo>
                <a:cubicBezTo>
                  <a:pt x="4354" y="21771"/>
                  <a:pt x="5267" y="44525"/>
                  <a:pt x="13063" y="65314"/>
                </a:cubicBezTo>
                <a:cubicBezTo>
                  <a:pt x="26332" y="100699"/>
                  <a:pt x="55271" y="115965"/>
                  <a:pt x="78377" y="143691"/>
                </a:cubicBezTo>
                <a:cubicBezTo>
                  <a:pt x="88428" y="155752"/>
                  <a:pt x="92244" y="173072"/>
                  <a:pt x="104503" y="182880"/>
                </a:cubicBezTo>
                <a:cubicBezTo>
                  <a:pt x="115255" y="191482"/>
                  <a:pt x="130189" y="193243"/>
                  <a:pt x="143691" y="195943"/>
                </a:cubicBezTo>
                <a:cubicBezTo>
                  <a:pt x="173883" y="201981"/>
                  <a:pt x="204651" y="204652"/>
                  <a:pt x="235131" y="209006"/>
                </a:cubicBezTo>
                <a:cubicBezTo>
                  <a:pt x="239485" y="222069"/>
                  <a:pt x="242036" y="235878"/>
                  <a:pt x="248194" y="248194"/>
                </a:cubicBezTo>
                <a:cubicBezTo>
                  <a:pt x="255215" y="262236"/>
                  <a:pt x="268135" y="272953"/>
                  <a:pt x="274320" y="287383"/>
                </a:cubicBezTo>
                <a:cubicBezTo>
                  <a:pt x="281392" y="303884"/>
                  <a:pt x="275699" y="326003"/>
                  <a:pt x="287383" y="339634"/>
                </a:cubicBezTo>
                <a:cubicBezTo>
                  <a:pt x="303906" y="358911"/>
                  <a:pt x="329988" y="367468"/>
                  <a:pt x="352697" y="378823"/>
                </a:cubicBezTo>
                <a:cubicBezTo>
                  <a:pt x="383945" y="394447"/>
                  <a:pt x="423277" y="406704"/>
                  <a:pt x="457200" y="418011"/>
                </a:cubicBezTo>
                <a:cubicBezTo>
                  <a:pt x="465908" y="431074"/>
                  <a:pt x="473108" y="445280"/>
                  <a:pt x="483325" y="457200"/>
                </a:cubicBezTo>
                <a:cubicBezTo>
                  <a:pt x="499355" y="475902"/>
                  <a:pt x="524561" y="487420"/>
                  <a:pt x="535577" y="509451"/>
                </a:cubicBezTo>
                <a:cubicBezTo>
                  <a:pt x="588196" y="614688"/>
                  <a:pt x="498133" y="575203"/>
                  <a:pt x="600891" y="600891"/>
                </a:cubicBezTo>
                <a:cubicBezTo>
                  <a:pt x="713201" y="675764"/>
                  <a:pt x="581033" y="576068"/>
                  <a:pt x="653143" y="666206"/>
                </a:cubicBezTo>
                <a:cubicBezTo>
                  <a:pt x="675725" y="694433"/>
                  <a:pt x="746762" y="710475"/>
                  <a:pt x="770708" y="718457"/>
                </a:cubicBezTo>
                <a:lnTo>
                  <a:pt x="849085" y="744583"/>
                </a:lnTo>
                <a:lnTo>
                  <a:pt x="888274" y="757646"/>
                </a:lnTo>
                <a:cubicBezTo>
                  <a:pt x="899615" y="825689"/>
                  <a:pt x="889196" y="829290"/>
                  <a:pt x="927463" y="875211"/>
                </a:cubicBezTo>
                <a:cubicBezTo>
                  <a:pt x="939290" y="889403"/>
                  <a:pt x="949290" y="908087"/>
                  <a:pt x="966651" y="914400"/>
                </a:cubicBezTo>
                <a:cubicBezTo>
                  <a:pt x="999643" y="926397"/>
                  <a:pt x="1036320" y="923109"/>
                  <a:pt x="1071154" y="927463"/>
                </a:cubicBezTo>
                <a:cubicBezTo>
                  <a:pt x="1133257" y="968865"/>
                  <a:pt x="1105378" y="938695"/>
                  <a:pt x="1136468" y="1031966"/>
                </a:cubicBezTo>
                <a:cubicBezTo>
                  <a:pt x="1143353" y="1052620"/>
                  <a:pt x="1169247" y="1061418"/>
                  <a:pt x="1188720" y="1071154"/>
                </a:cubicBezTo>
                <a:cubicBezTo>
                  <a:pt x="1204778" y="1079183"/>
                  <a:pt x="1223709" y="1079285"/>
                  <a:pt x="1240971" y="1084217"/>
                </a:cubicBezTo>
                <a:cubicBezTo>
                  <a:pt x="1254211" y="1088000"/>
                  <a:pt x="1267097" y="1092926"/>
                  <a:pt x="1280160" y="1097280"/>
                </a:cubicBezTo>
                <a:cubicBezTo>
                  <a:pt x="1310639" y="1188720"/>
                  <a:pt x="1280159" y="1166948"/>
                  <a:pt x="1345474" y="1188720"/>
                </a:cubicBezTo>
                <a:cubicBezTo>
                  <a:pt x="1393900" y="1237146"/>
                  <a:pt x="1366189" y="1227909"/>
                  <a:pt x="1423851" y="1227909"/>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Prediction</a:t>
            </a:r>
          </a:p>
        </p:txBody>
      </p:sp>
      <p:sp>
        <p:nvSpPr>
          <p:cNvPr id="71683" name="Content Placeholder 2"/>
          <p:cNvSpPr>
            <a:spLocks noGrp="1"/>
          </p:cNvSpPr>
          <p:nvPr>
            <p:ph sz="quarter" idx="1"/>
          </p:nvPr>
        </p:nvSpPr>
        <p:spPr/>
        <p:txBody>
          <a:bodyPr/>
          <a:lstStyle/>
          <a:p>
            <a:r>
              <a:rPr lang="en-US" smtClean="0"/>
              <a:t>How long will it take a soldier with full equipment to travel 10 miles through the desert?</a:t>
            </a:r>
          </a:p>
        </p:txBody>
      </p:sp>
      <p:sp>
        <p:nvSpPr>
          <p:cNvPr id="71684" name="Slide Number Placeholder 3"/>
          <p:cNvSpPr>
            <a:spLocks noGrp="1"/>
          </p:cNvSpPr>
          <p:nvPr>
            <p:ph type="sldNum" sz="quarter" idx="12"/>
          </p:nvPr>
        </p:nvSpPr>
        <p:spPr bwMode="auto">
          <a:ln>
            <a:round/>
            <a:headEnd/>
            <a:tailEnd/>
          </a:ln>
        </p:spPr>
        <p:txBody>
          <a:bodyPr/>
          <a:lstStyle/>
          <a:p>
            <a:fld id="{B992F610-8F20-4070-92EB-5776F98574AA}" type="slidenum">
              <a:rPr lang="en-US" smtClean="0"/>
              <a:pPr/>
              <a:t>76</a:t>
            </a:fld>
            <a:endParaRPr lang="en-US" smtClean="0"/>
          </a:p>
        </p:txBody>
      </p:sp>
      <p:pic>
        <p:nvPicPr>
          <p:cNvPr id="71685" name="Picture 2" descr="http://www.bataanmarch.com/images/XQ1F0002.JPG"/>
          <p:cNvPicPr>
            <a:picLocks noChangeAspect="1" noChangeArrowheads="1"/>
          </p:cNvPicPr>
          <p:nvPr/>
        </p:nvPicPr>
        <p:blipFill>
          <a:blip r:embed="rId3" cstate="print"/>
          <a:srcRect/>
          <a:stretch>
            <a:fillRect/>
          </a:stretch>
        </p:blipFill>
        <p:spPr bwMode="auto">
          <a:xfrm>
            <a:off x="1676400" y="2819400"/>
            <a:ext cx="5334000" cy="355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4"/>
          <p:cNvSpPr>
            <a:spLocks noGrp="1"/>
          </p:cNvSpPr>
          <p:nvPr>
            <p:ph type="title"/>
          </p:nvPr>
        </p:nvSpPr>
        <p:spPr>
          <a:xfrm>
            <a:off x="533400" y="274638"/>
            <a:ext cx="8153400" cy="792162"/>
          </a:xfrm>
        </p:spPr>
        <p:txBody>
          <a:bodyPr/>
          <a:lstStyle/>
          <a:p>
            <a:r>
              <a:rPr lang="en-US" sz="3600" b="1" smtClean="0"/>
              <a:t>Bataan Death March Marathon Results</a:t>
            </a:r>
          </a:p>
        </p:txBody>
      </p:sp>
      <p:sp>
        <p:nvSpPr>
          <p:cNvPr id="72707" name="Slide Number Placeholder 1"/>
          <p:cNvSpPr>
            <a:spLocks noGrp="1"/>
          </p:cNvSpPr>
          <p:nvPr>
            <p:ph type="sldNum" sz="quarter" idx="12"/>
          </p:nvPr>
        </p:nvSpPr>
        <p:spPr bwMode="auto">
          <a:ln>
            <a:round/>
            <a:headEnd/>
            <a:tailEnd/>
          </a:ln>
        </p:spPr>
        <p:txBody>
          <a:bodyPr/>
          <a:lstStyle/>
          <a:p>
            <a:fld id="{CDCB4236-083C-4343-A68C-C3B1AE4C044C}" type="slidenum">
              <a:rPr lang="en-US" smtClean="0"/>
              <a:pPr/>
              <a:t>77</a:t>
            </a:fld>
            <a:endParaRPr lang="en-US" smtClean="0"/>
          </a:p>
        </p:txBody>
      </p:sp>
      <p:graphicFrame>
        <p:nvGraphicFramePr>
          <p:cNvPr id="3" name="Table 2"/>
          <p:cNvGraphicFramePr>
            <a:graphicFrameLocks noGrp="1"/>
          </p:cNvGraphicFramePr>
          <p:nvPr/>
        </p:nvGraphicFramePr>
        <p:xfrm>
          <a:off x="381000" y="1143000"/>
          <a:ext cx="8153400" cy="4909820"/>
        </p:xfrm>
        <a:graphic>
          <a:graphicData uri="http://schemas.openxmlformats.org/drawingml/2006/table">
            <a:tbl>
              <a:tblPr/>
              <a:tblGrid>
                <a:gridCol w="815975"/>
                <a:gridCol w="814388"/>
                <a:gridCol w="815975"/>
                <a:gridCol w="814387"/>
                <a:gridCol w="815975"/>
                <a:gridCol w="815975"/>
                <a:gridCol w="814388"/>
                <a:gridCol w="815975"/>
                <a:gridCol w="814387"/>
                <a:gridCol w="815975"/>
              </a:tblGrid>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alibri" charset="0"/>
                        <a:ea typeface="ＭＳ Ｐゴシック" charset="-128"/>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alibri" charset="0"/>
                        <a:ea typeface="ＭＳ Ｐゴシック" charset="-128"/>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MFH</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MMH</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MFL</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MML</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CFH</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CMH</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CFL</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CML</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 </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 </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7:47:34</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5:32:58</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6:00:44</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4:24:06</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8:16:12</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5:28:31</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4:05:10</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3:32:04</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MFH</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7:47:34</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100</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71</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77</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56</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106</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70</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52</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45</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MMH</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5:32:58</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140</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100</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108</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79</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149</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99</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74</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64</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MFL</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6:00:44</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130</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92</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100</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73</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138</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91</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68</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59</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MML</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4:24:06</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177</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126</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137</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100</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188</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124</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93</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80</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CFH</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8:16:12</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94</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67</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73</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53</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100</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66</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49</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43</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CMH</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5:28:31</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142</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101</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110</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80</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151</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100</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75</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65</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CFL</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4:05:10</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191</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136</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147</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108</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202</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134</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100</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87</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CML</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3:32:04</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220</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157</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170</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125</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234</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155</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116</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charset="0"/>
                        </a:rPr>
                        <a:t>100</a:t>
                      </a:r>
                      <a:endParaRPr kumimoji="0" lang="en-US" sz="2000" b="0" i="0" u="none" strike="noStrike" cap="none" normalizeH="0" baseline="0" smtClean="0">
                        <a:ln>
                          <a:noFill/>
                        </a:ln>
                        <a:solidFill>
                          <a:schemeClr val="tx1"/>
                        </a:solidFill>
                        <a:effectLst/>
                        <a:latin typeface="Calibri" charset="0"/>
                        <a:ea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2830" name="Rectangle 1"/>
          <p:cNvSpPr>
            <a:spLocks noChangeArrowheads="1"/>
          </p:cNvSpPr>
          <p:nvPr/>
        </p:nvSpPr>
        <p:spPr bwMode="auto">
          <a:xfrm>
            <a:off x="457200" y="5105400"/>
            <a:ext cx="7772400" cy="584200"/>
          </a:xfrm>
          <a:prstGeom prst="rect">
            <a:avLst/>
          </a:prstGeom>
          <a:noFill/>
          <a:ln w="9525">
            <a:noFill/>
            <a:miter lim="800000"/>
            <a:headEnd/>
            <a:tailEnd/>
          </a:ln>
        </p:spPr>
        <p:txBody>
          <a:bodyPr anchor="ctr">
            <a:spAutoFit/>
          </a:bodyPr>
          <a:lstStyle/>
          <a:p>
            <a:r>
              <a:rPr lang="en-US" sz="1600"/>
              <a:t>Table 1. Relative percentages of average times of the top ten finishers in each weight (Heavy, Light), sex (Male, Female) and status (Military, Civilian) categories.</a:t>
            </a:r>
            <a:endParaRPr lang="en-US" sz="1100"/>
          </a:p>
        </p:txBody>
      </p:sp>
      <p:sp>
        <p:nvSpPr>
          <p:cNvPr id="72831" name="TextBox 5"/>
          <p:cNvSpPr txBox="1">
            <a:spLocks noChangeArrowheads="1"/>
          </p:cNvSpPr>
          <p:nvPr/>
        </p:nvSpPr>
        <p:spPr bwMode="auto">
          <a:xfrm>
            <a:off x="1066800" y="5867400"/>
            <a:ext cx="7696200" cy="400050"/>
          </a:xfrm>
          <a:prstGeom prst="rect">
            <a:avLst/>
          </a:prstGeom>
          <a:solidFill>
            <a:srgbClr val="FFFF00"/>
          </a:solidFill>
          <a:ln w="9525">
            <a:noFill/>
            <a:miter lim="800000"/>
            <a:headEnd/>
            <a:tailEnd/>
          </a:ln>
        </p:spPr>
        <p:txBody>
          <a:bodyPr>
            <a:spAutoFit/>
          </a:bodyPr>
          <a:lstStyle/>
          <a:p>
            <a:pPr algn="ctr"/>
            <a:r>
              <a:rPr lang="en-US" sz="2000"/>
              <a:t>Statistical prediction of physical performance with encumbrance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Planning</a:t>
            </a:r>
          </a:p>
        </p:txBody>
      </p:sp>
      <p:sp>
        <p:nvSpPr>
          <p:cNvPr id="73731" name="Content Placeholder 2"/>
          <p:cNvSpPr>
            <a:spLocks noGrp="1"/>
          </p:cNvSpPr>
          <p:nvPr>
            <p:ph sz="quarter" idx="1"/>
          </p:nvPr>
        </p:nvSpPr>
        <p:spPr/>
        <p:txBody>
          <a:bodyPr/>
          <a:lstStyle/>
          <a:p>
            <a:r>
              <a:rPr lang="en-US" smtClean="0"/>
              <a:t>Provide sufficient time, information and material resources</a:t>
            </a:r>
          </a:p>
          <a:p>
            <a:r>
              <a:rPr lang="en-US" smtClean="0"/>
              <a:t>Map out input, external context, outcome and feedback alternatives</a:t>
            </a:r>
          </a:p>
          <a:p>
            <a:r>
              <a:rPr lang="en-US" smtClean="0"/>
              <a:t>Do “what if” analysis</a:t>
            </a:r>
          </a:p>
          <a:p>
            <a:r>
              <a:rPr lang="en-US" smtClean="0"/>
              <a:t>Plan for failure</a:t>
            </a:r>
          </a:p>
          <a:p>
            <a:r>
              <a:rPr lang="en-US" smtClean="0"/>
              <a:t>Use simulation methods</a:t>
            </a:r>
          </a:p>
          <a:p>
            <a:r>
              <a:rPr lang="en-US" smtClean="0"/>
              <a:t>Use third party critique</a:t>
            </a:r>
          </a:p>
        </p:txBody>
      </p:sp>
      <p:sp>
        <p:nvSpPr>
          <p:cNvPr id="73732" name="Slide Number Placeholder 4"/>
          <p:cNvSpPr>
            <a:spLocks noGrp="1"/>
          </p:cNvSpPr>
          <p:nvPr>
            <p:ph type="sldNum" sz="quarter" idx="12"/>
          </p:nvPr>
        </p:nvSpPr>
        <p:spPr bwMode="auto">
          <a:ln>
            <a:round/>
            <a:headEnd/>
            <a:tailEnd/>
          </a:ln>
        </p:spPr>
        <p:txBody>
          <a:bodyPr/>
          <a:lstStyle/>
          <a:p>
            <a:fld id="{13FDB48E-3A10-4BF1-A6A8-B23C1E6C4F15}" type="slidenum">
              <a:rPr lang="en-US" smtClean="0"/>
              <a:pPr/>
              <a:t>78</a:t>
            </a:fld>
            <a:endParaRPr 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Planning Exercises</a:t>
            </a:r>
          </a:p>
        </p:txBody>
      </p:sp>
      <p:sp>
        <p:nvSpPr>
          <p:cNvPr id="74755" name="Content Placeholder 2"/>
          <p:cNvSpPr>
            <a:spLocks noGrp="1"/>
          </p:cNvSpPr>
          <p:nvPr>
            <p:ph sz="quarter" idx="1"/>
          </p:nvPr>
        </p:nvSpPr>
        <p:spPr>
          <a:xfrm>
            <a:off x="914400" y="1447800"/>
            <a:ext cx="7772400" cy="4953000"/>
          </a:xfrm>
        </p:spPr>
        <p:txBody>
          <a:bodyPr/>
          <a:lstStyle/>
          <a:p>
            <a:r>
              <a:rPr lang="en-US" sz="2800" smtClean="0"/>
              <a:t>Discuss the following planning scenarios with your neighbor</a:t>
            </a:r>
          </a:p>
          <a:p>
            <a:pPr lvl="1"/>
            <a:r>
              <a:rPr lang="en-US" sz="2800" smtClean="0"/>
              <a:t>Pass or dribble in soccer</a:t>
            </a:r>
          </a:p>
          <a:p>
            <a:pPr lvl="1"/>
            <a:r>
              <a:rPr lang="en-US" sz="2800" smtClean="0"/>
              <a:t>Which move in a game of chess</a:t>
            </a:r>
          </a:p>
          <a:p>
            <a:pPr lvl="1"/>
            <a:r>
              <a:rPr lang="en-US" sz="2800" smtClean="0"/>
              <a:t>Planning a workplace layout</a:t>
            </a:r>
          </a:p>
          <a:p>
            <a:pPr lvl="1"/>
            <a:r>
              <a:rPr lang="en-US" sz="2800" smtClean="0"/>
              <a:t>Contingency analysis in case of inclement weather</a:t>
            </a:r>
          </a:p>
          <a:p>
            <a:pPr lvl="1"/>
            <a:r>
              <a:rPr lang="en-US" sz="2800" smtClean="0"/>
              <a:t>Emergency response to catastrophic accident</a:t>
            </a:r>
          </a:p>
          <a:p>
            <a:pPr lvl="2"/>
            <a:r>
              <a:rPr lang="en-US" sz="2800" smtClean="0"/>
              <a:t>Oil well blow out</a:t>
            </a:r>
          </a:p>
          <a:p>
            <a:pPr lvl="2"/>
            <a:r>
              <a:rPr lang="en-US" sz="2800" smtClean="0"/>
              <a:t>Lost engines in air plane</a:t>
            </a:r>
          </a:p>
          <a:p>
            <a:pPr lvl="2"/>
            <a:r>
              <a:rPr lang="en-US" sz="2800" smtClean="0"/>
              <a:t>Security breach</a:t>
            </a:r>
          </a:p>
        </p:txBody>
      </p:sp>
      <p:sp>
        <p:nvSpPr>
          <p:cNvPr id="74756" name="Slide Number Placeholder 3"/>
          <p:cNvSpPr>
            <a:spLocks noGrp="1"/>
          </p:cNvSpPr>
          <p:nvPr>
            <p:ph type="sldNum" sz="quarter" idx="12"/>
          </p:nvPr>
        </p:nvSpPr>
        <p:spPr bwMode="auto">
          <a:ln>
            <a:round/>
            <a:headEnd/>
            <a:tailEnd/>
          </a:ln>
        </p:spPr>
        <p:txBody>
          <a:bodyPr/>
          <a:lstStyle/>
          <a:p>
            <a:fld id="{55C33D71-E10F-443C-9879-ECD6AD4894AC}" type="slidenum">
              <a:rPr lang="en-US" smtClean="0"/>
              <a:pPr/>
              <a:t>79</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2"/>
          <p:cNvSpPr>
            <a:spLocks noGrp="1"/>
          </p:cNvSpPr>
          <p:nvPr>
            <p:ph type="title"/>
          </p:nvPr>
        </p:nvSpPr>
        <p:spPr/>
        <p:txBody>
          <a:bodyPr/>
          <a:lstStyle/>
          <a:p>
            <a:r>
              <a:rPr lang="en-US" smtClean="0"/>
              <a:t>Another Error</a:t>
            </a:r>
          </a:p>
        </p:txBody>
      </p:sp>
      <p:sp>
        <p:nvSpPr>
          <p:cNvPr id="174083" name="Content Placeholder 3"/>
          <p:cNvSpPr>
            <a:spLocks noGrp="1"/>
          </p:cNvSpPr>
          <p:nvPr>
            <p:ph sz="quarter" idx="1"/>
          </p:nvPr>
        </p:nvSpPr>
        <p:spPr>
          <a:xfrm>
            <a:off x="914400" y="1447800"/>
            <a:ext cx="3352800" cy="4572000"/>
          </a:xfrm>
        </p:spPr>
        <p:txBody>
          <a:bodyPr/>
          <a:lstStyle/>
          <a:p>
            <a:r>
              <a:rPr lang="en-US" smtClean="0"/>
              <a:t>This morning I poured the water from the kettle into the mug instead of into the teapot where I had just placed a teabag</a:t>
            </a:r>
            <a:br>
              <a:rPr lang="en-US" smtClean="0"/>
            </a:br>
            <a:endParaRPr lang="en-US" smtClean="0"/>
          </a:p>
          <a:p>
            <a:r>
              <a:rPr lang="en-US" smtClean="0"/>
              <a:t>Sometimes I put the teabag into the mug</a:t>
            </a:r>
          </a:p>
          <a:p>
            <a:endParaRPr lang="en-US" smtClean="0"/>
          </a:p>
        </p:txBody>
      </p:sp>
      <p:sp>
        <p:nvSpPr>
          <p:cNvPr id="174084" name="Slide Number Placeholder 1"/>
          <p:cNvSpPr>
            <a:spLocks noGrp="1"/>
          </p:cNvSpPr>
          <p:nvPr>
            <p:ph type="sldNum" sz="quarter" idx="12"/>
          </p:nvPr>
        </p:nvSpPr>
        <p:spPr bwMode="auto">
          <a:ln>
            <a:round/>
            <a:headEnd/>
            <a:tailEnd/>
          </a:ln>
        </p:spPr>
        <p:txBody>
          <a:bodyPr/>
          <a:lstStyle/>
          <a:p>
            <a:fld id="{2F181BE7-C392-420C-AB80-E21E4E757B8C}" type="slidenum">
              <a:rPr lang="en-US" smtClean="0"/>
              <a:pPr/>
              <a:t>8</a:t>
            </a:fld>
            <a:endParaRPr lang="en-US" smtClean="0"/>
          </a:p>
        </p:txBody>
      </p:sp>
      <p:pic>
        <p:nvPicPr>
          <p:cNvPr id="174085" name="Picture 2" descr="C:\Documents and Settings\Brian Peacock\My Documents\My Pictures\5-25-2010\100_0013.JPG"/>
          <p:cNvPicPr>
            <a:picLocks noChangeAspect="1" noChangeArrowheads="1"/>
          </p:cNvPicPr>
          <p:nvPr/>
        </p:nvPicPr>
        <p:blipFill>
          <a:blip r:embed="rId3" cstate="print"/>
          <a:srcRect/>
          <a:stretch>
            <a:fillRect/>
          </a:stretch>
        </p:blipFill>
        <p:spPr bwMode="auto">
          <a:xfrm>
            <a:off x="4343400" y="1524000"/>
            <a:ext cx="431800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0"/>
          <p:cNvSpPr>
            <a:spLocks noGrp="1"/>
          </p:cNvSpPr>
          <p:nvPr>
            <p:ph type="title"/>
          </p:nvPr>
        </p:nvSpPr>
        <p:spPr/>
        <p:txBody>
          <a:bodyPr/>
          <a:lstStyle/>
          <a:p>
            <a:r>
              <a:rPr lang="en-US" smtClean="0"/>
              <a:t>Sensory Motor Skills</a:t>
            </a:r>
          </a:p>
        </p:txBody>
      </p:sp>
      <p:sp>
        <p:nvSpPr>
          <p:cNvPr id="75779" name="Slide Number Placeholder 3"/>
          <p:cNvSpPr>
            <a:spLocks noGrp="1"/>
          </p:cNvSpPr>
          <p:nvPr>
            <p:ph type="sldNum" sz="quarter" idx="12"/>
          </p:nvPr>
        </p:nvSpPr>
        <p:spPr bwMode="auto">
          <a:ln>
            <a:round/>
            <a:headEnd/>
            <a:tailEnd/>
          </a:ln>
        </p:spPr>
        <p:txBody>
          <a:bodyPr/>
          <a:lstStyle/>
          <a:p>
            <a:fld id="{1B904756-D7D8-4616-A05F-BBD1474D6A01}" type="slidenum">
              <a:rPr lang="en-US" smtClean="0"/>
              <a:pPr/>
              <a:t>80</a:t>
            </a:fld>
            <a:endParaRPr lang="en-US" smtClean="0"/>
          </a:p>
        </p:txBody>
      </p:sp>
      <p:pic>
        <p:nvPicPr>
          <p:cNvPr id="75780" name="Picture 4" descr="MPj01851640000[1]"/>
          <p:cNvPicPr>
            <a:picLocks noChangeAspect="1" noChangeArrowheads="1"/>
          </p:cNvPicPr>
          <p:nvPr/>
        </p:nvPicPr>
        <p:blipFill>
          <a:blip r:embed="rId3" cstate="print"/>
          <a:srcRect/>
          <a:stretch>
            <a:fillRect/>
          </a:stretch>
        </p:blipFill>
        <p:spPr bwMode="auto">
          <a:xfrm>
            <a:off x="609600" y="1295400"/>
            <a:ext cx="2362200" cy="3463925"/>
          </a:xfrm>
          <a:prstGeom prst="rect">
            <a:avLst/>
          </a:prstGeom>
          <a:noFill/>
          <a:ln w="9525">
            <a:noFill/>
            <a:miter lim="800000"/>
            <a:headEnd/>
            <a:tailEnd/>
          </a:ln>
        </p:spPr>
      </p:pic>
      <p:pic>
        <p:nvPicPr>
          <p:cNvPr id="75781" name="Picture 2" descr="http://photos-g.ak.fbcdn.net/hphotos-ak-snc1/hs025.snc1/4270_1162634908645_1311007181_444361_754381_s.jpg"/>
          <p:cNvPicPr>
            <a:picLocks noChangeAspect="1" noChangeArrowheads="1"/>
          </p:cNvPicPr>
          <p:nvPr/>
        </p:nvPicPr>
        <p:blipFill>
          <a:blip r:embed="rId4" cstate="print"/>
          <a:srcRect/>
          <a:stretch>
            <a:fillRect/>
          </a:stretch>
        </p:blipFill>
        <p:spPr bwMode="auto">
          <a:xfrm>
            <a:off x="2819400" y="2590800"/>
            <a:ext cx="2438400" cy="3482975"/>
          </a:xfrm>
          <a:prstGeom prst="rect">
            <a:avLst/>
          </a:prstGeom>
          <a:noFill/>
          <a:ln w="9525">
            <a:noFill/>
            <a:miter lim="800000"/>
            <a:headEnd/>
            <a:tailEnd/>
          </a:ln>
        </p:spPr>
      </p:pic>
      <p:pic>
        <p:nvPicPr>
          <p:cNvPr id="75782" name="Picture 8"/>
          <p:cNvPicPr>
            <a:picLocks noChangeAspect="1"/>
          </p:cNvPicPr>
          <p:nvPr/>
        </p:nvPicPr>
        <p:blipFill>
          <a:blip r:embed="rId5" cstate="print"/>
          <a:srcRect/>
          <a:stretch>
            <a:fillRect/>
          </a:stretch>
        </p:blipFill>
        <p:spPr bwMode="auto">
          <a:xfrm>
            <a:off x="5105400" y="1295400"/>
            <a:ext cx="3390900" cy="239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3100" smtClean="0"/>
              <a:t>Applications of Motor Skill Learning: </a:t>
            </a:r>
            <a:br>
              <a:rPr lang="en-US" sz="3100" smtClean="0"/>
            </a:br>
            <a:r>
              <a:rPr lang="en-US" sz="3100" smtClean="0"/>
              <a:t>De Jongs Law</a:t>
            </a:r>
          </a:p>
        </p:txBody>
      </p:sp>
      <p:sp>
        <p:nvSpPr>
          <p:cNvPr id="76803" name="Rectangle 3"/>
          <p:cNvSpPr>
            <a:spLocks noGrp="1" noChangeArrowheads="1"/>
          </p:cNvSpPr>
          <p:nvPr>
            <p:ph sz="quarter" idx="1"/>
          </p:nvPr>
        </p:nvSpPr>
        <p:spPr>
          <a:xfrm>
            <a:off x="914400" y="1447800"/>
            <a:ext cx="4114800" cy="4572000"/>
          </a:xfrm>
        </p:spPr>
        <p:txBody>
          <a:bodyPr/>
          <a:lstStyle/>
          <a:p>
            <a:r>
              <a:rPr lang="en-US" smtClean="0"/>
              <a:t>Ball games coaching</a:t>
            </a:r>
          </a:p>
          <a:p>
            <a:r>
              <a:rPr lang="en-US" smtClean="0"/>
              <a:t>Learning to fly</a:t>
            </a:r>
          </a:p>
          <a:p>
            <a:r>
              <a:rPr lang="en-US" smtClean="0"/>
              <a:t>Controlling the Robotic arm in the Shuttle</a:t>
            </a:r>
          </a:p>
          <a:p>
            <a:r>
              <a:rPr lang="en-US" smtClean="0"/>
              <a:t>Assembly tasks</a:t>
            </a:r>
          </a:p>
          <a:p>
            <a:r>
              <a:rPr lang="en-US" smtClean="0"/>
              <a:t>Filling out forms</a:t>
            </a:r>
          </a:p>
          <a:p>
            <a:r>
              <a:rPr lang="en-US" smtClean="0"/>
              <a:t>Dentists</a:t>
            </a:r>
          </a:p>
        </p:txBody>
      </p:sp>
      <p:sp>
        <p:nvSpPr>
          <p:cNvPr id="76804" name="Slide Number Placeholder 5"/>
          <p:cNvSpPr>
            <a:spLocks noGrp="1"/>
          </p:cNvSpPr>
          <p:nvPr>
            <p:ph type="sldNum" sz="quarter" idx="12"/>
          </p:nvPr>
        </p:nvSpPr>
        <p:spPr bwMode="auto">
          <a:ln>
            <a:round/>
            <a:headEnd/>
            <a:tailEnd/>
          </a:ln>
        </p:spPr>
        <p:txBody>
          <a:bodyPr/>
          <a:lstStyle/>
          <a:p>
            <a:fld id="{C80B2664-0654-414A-930C-39FFE8DB02EA}" type="slidenum">
              <a:rPr lang="en-US" smtClean="0"/>
              <a:pPr/>
              <a:t>81</a:t>
            </a:fld>
            <a:endParaRPr lang="en-US" smtClean="0"/>
          </a:p>
        </p:txBody>
      </p:sp>
      <p:pic>
        <p:nvPicPr>
          <p:cNvPr id="76805" name="Picture 4" descr="s109e5685"/>
          <p:cNvPicPr>
            <a:picLocks noChangeAspect="1" noChangeArrowheads="1"/>
          </p:cNvPicPr>
          <p:nvPr/>
        </p:nvPicPr>
        <p:blipFill>
          <a:blip r:embed="rId3" cstate="print"/>
          <a:srcRect/>
          <a:stretch>
            <a:fillRect/>
          </a:stretch>
        </p:blipFill>
        <p:spPr bwMode="auto">
          <a:xfrm>
            <a:off x="5181600" y="1905000"/>
            <a:ext cx="2438400" cy="2112963"/>
          </a:xfrm>
          <a:prstGeom prst="rect">
            <a:avLst/>
          </a:prstGeom>
          <a:noFill/>
          <a:ln w="9525">
            <a:noFill/>
            <a:miter lim="800000"/>
            <a:headEnd/>
            <a:tailEnd/>
          </a:ln>
        </p:spPr>
      </p:pic>
      <p:pic>
        <p:nvPicPr>
          <p:cNvPr id="76806" name="Picture 5" descr="MPj01851640000[1]"/>
          <p:cNvPicPr>
            <a:picLocks noChangeAspect="1" noChangeArrowheads="1"/>
          </p:cNvPicPr>
          <p:nvPr/>
        </p:nvPicPr>
        <p:blipFill>
          <a:blip r:embed="rId4" cstate="print"/>
          <a:srcRect/>
          <a:stretch>
            <a:fillRect/>
          </a:stretch>
        </p:blipFill>
        <p:spPr bwMode="auto">
          <a:xfrm>
            <a:off x="6356350" y="3733800"/>
            <a:ext cx="1974850" cy="2895600"/>
          </a:xfrm>
          <a:prstGeom prst="rect">
            <a:avLst/>
          </a:prstGeom>
          <a:noFill/>
          <a:ln w="9525">
            <a:noFill/>
            <a:miter lim="800000"/>
            <a:headEnd/>
            <a:tailEnd/>
          </a:ln>
        </p:spPr>
      </p:pic>
      <p:grpSp>
        <p:nvGrpSpPr>
          <p:cNvPr id="76807" name="Group 6"/>
          <p:cNvGrpSpPr>
            <a:grpSpLocks/>
          </p:cNvGrpSpPr>
          <p:nvPr/>
        </p:nvGrpSpPr>
        <p:grpSpPr bwMode="auto">
          <a:xfrm>
            <a:off x="2438400" y="4402138"/>
            <a:ext cx="3246438" cy="1617662"/>
            <a:chOff x="576" y="3109"/>
            <a:chExt cx="2045" cy="1019"/>
          </a:xfrm>
        </p:grpSpPr>
        <p:sp>
          <p:nvSpPr>
            <p:cNvPr id="76810" name="Freeform 7"/>
            <p:cNvSpPr>
              <a:spLocks/>
            </p:cNvSpPr>
            <p:nvPr/>
          </p:nvSpPr>
          <p:spPr bwMode="auto">
            <a:xfrm>
              <a:off x="672" y="3216"/>
              <a:ext cx="1920" cy="720"/>
            </a:xfrm>
            <a:custGeom>
              <a:avLst/>
              <a:gdLst>
                <a:gd name="T0" fmla="*/ 0 w 1920"/>
                <a:gd name="T1" fmla="*/ 0 h 720"/>
                <a:gd name="T2" fmla="*/ 480 w 1920"/>
                <a:gd name="T3" fmla="*/ 576 h 720"/>
                <a:gd name="T4" fmla="*/ 1920 w 1920"/>
                <a:gd name="T5" fmla="*/ 720 h 720"/>
                <a:gd name="T6" fmla="*/ 0 60000 65536"/>
                <a:gd name="T7" fmla="*/ 0 60000 65536"/>
                <a:gd name="T8" fmla="*/ 0 60000 65536"/>
                <a:gd name="T9" fmla="*/ 0 w 1920"/>
                <a:gd name="T10" fmla="*/ 0 h 720"/>
                <a:gd name="T11" fmla="*/ 1920 w 1920"/>
                <a:gd name="T12" fmla="*/ 720 h 720"/>
              </a:gdLst>
              <a:ahLst/>
              <a:cxnLst>
                <a:cxn ang="T6">
                  <a:pos x="T0" y="T1"/>
                </a:cxn>
                <a:cxn ang="T7">
                  <a:pos x="T2" y="T3"/>
                </a:cxn>
                <a:cxn ang="T8">
                  <a:pos x="T4" y="T5"/>
                </a:cxn>
              </a:cxnLst>
              <a:rect l="T9" t="T10" r="T11" b="T12"/>
              <a:pathLst>
                <a:path w="1920" h="720">
                  <a:moveTo>
                    <a:pt x="0" y="0"/>
                  </a:moveTo>
                  <a:cubicBezTo>
                    <a:pt x="80" y="228"/>
                    <a:pt x="160" y="456"/>
                    <a:pt x="480" y="576"/>
                  </a:cubicBezTo>
                  <a:cubicBezTo>
                    <a:pt x="800" y="696"/>
                    <a:pt x="1680" y="688"/>
                    <a:pt x="1920" y="720"/>
                  </a:cubicBezTo>
                </a:path>
              </a:pathLst>
            </a:custGeom>
            <a:noFill/>
            <a:ln w="28575">
              <a:solidFill>
                <a:schemeClr val="tx1"/>
              </a:solidFill>
              <a:round/>
              <a:headEnd/>
              <a:tailEnd/>
            </a:ln>
          </p:spPr>
          <p:txBody>
            <a:bodyPr/>
            <a:lstStyle/>
            <a:p>
              <a:endParaRPr lang="en-US"/>
            </a:p>
          </p:txBody>
        </p:sp>
        <p:sp>
          <p:nvSpPr>
            <p:cNvPr id="76811" name="Line 8"/>
            <p:cNvSpPr>
              <a:spLocks noChangeShapeType="1"/>
            </p:cNvSpPr>
            <p:nvPr/>
          </p:nvSpPr>
          <p:spPr bwMode="auto">
            <a:xfrm>
              <a:off x="576" y="3216"/>
              <a:ext cx="0" cy="912"/>
            </a:xfrm>
            <a:prstGeom prst="line">
              <a:avLst/>
            </a:prstGeom>
            <a:noFill/>
            <a:ln w="9525">
              <a:solidFill>
                <a:schemeClr val="tx1"/>
              </a:solidFill>
              <a:round/>
              <a:headEnd/>
              <a:tailEnd/>
            </a:ln>
          </p:spPr>
          <p:txBody>
            <a:bodyPr/>
            <a:lstStyle/>
            <a:p>
              <a:endParaRPr lang="en-US"/>
            </a:p>
          </p:txBody>
        </p:sp>
        <p:sp>
          <p:nvSpPr>
            <p:cNvPr id="76812" name="Line 9"/>
            <p:cNvSpPr>
              <a:spLocks noChangeShapeType="1"/>
            </p:cNvSpPr>
            <p:nvPr/>
          </p:nvSpPr>
          <p:spPr bwMode="auto">
            <a:xfrm>
              <a:off x="576" y="4128"/>
              <a:ext cx="1920" cy="0"/>
            </a:xfrm>
            <a:prstGeom prst="line">
              <a:avLst/>
            </a:prstGeom>
            <a:noFill/>
            <a:ln w="9525">
              <a:solidFill>
                <a:schemeClr val="tx1"/>
              </a:solidFill>
              <a:round/>
              <a:headEnd/>
              <a:tailEnd/>
            </a:ln>
          </p:spPr>
          <p:txBody>
            <a:bodyPr/>
            <a:lstStyle/>
            <a:p>
              <a:endParaRPr lang="en-US"/>
            </a:p>
          </p:txBody>
        </p:sp>
        <p:sp>
          <p:nvSpPr>
            <p:cNvPr id="76813" name="Freeform 7"/>
            <p:cNvSpPr>
              <a:spLocks/>
            </p:cNvSpPr>
            <p:nvPr/>
          </p:nvSpPr>
          <p:spPr bwMode="auto">
            <a:xfrm rot="311376">
              <a:off x="701" y="3109"/>
              <a:ext cx="1920" cy="720"/>
            </a:xfrm>
            <a:custGeom>
              <a:avLst/>
              <a:gdLst>
                <a:gd name="T0" fmla="*/ 0 w 1920"/>
                <a:gd name="T1" fmla="*/ 0 h 720"/>
                <a:gd name="T2" fmla="*/ 480 w 1920"/>
                <a:gd name="T3" fmla="*/ 576 h 720"/>
                <a:gd name="T4" fmla="*/ 1920 w 1920"/>
                <a:gd name="T5" fmla="*/ 720 h 720"/>
                <a:gd name="T6" fmla="*/ 0 60000 65536"/>
                <a:gd name="T7" fmla="*/ 0 60000 65536"/>
                <a:gd name="T8" fmla="*/ 0 60000 65536"/>
                <a:gd name="T9" fmla="*/ 0 w 1920"/>
                <a:gd name="T10" fmla="*/ 0 h 720"/>
                <a:gd name="T11" fmla="*/ 1920 w 1920"/>
                <a:gd name="T12" fmla="*/ 720 h 720"/>
              </a:gdLst>
              <a:ahLst/>
              <a:cxnLst>
                <a:cxn ang="T6">
                  <a:pos x="T0" y="T1"/>
                </a:cxn>
                <a:cxn ang="T7">
                  <a:pos x="T2" y="T3"/>
                </a:cxn>
                <a:cxn ang="T8">
                  <a:pos x="T4" y="T5"/>
                </a:cxn>
              </a:cxnLst>
              <a:rect l="T9" t="T10" r="T11" b="T12"/>
              <a:pathLst>
                <a:path w="1920" h="720">
                  <a:moveTo>
                    <a:pt x="0" y="0"/>
                  </a:moveTo>
                  <a:cubicBezTo>
                    <a:pt x="80" y="228"/>
                    <a:pt x="160" y="456"/>
                    <a:pt x="480" y="576"/>
                  </a:cubicBezTo>
                  <a:cubicBezTo>
                    <a:pt x="800" y="696"/>
                    <a:pt x="1680" y="688"/>
                    <a:pt x="1920" y="720"/>
                  </a:cubicBezTo>
                </a:path>
              </a:pathLst>
            </a:custGeom>
            <a:noFill/>
            <a:ln w="28575">
              <a:solidFill>
                <a:schemeClr val="tx1"/>
              </a:solidFill>
              <a:prstDash val="dash"/>
              <a:round/>
              <a:headEnd/>
              <a:tailEnd/>
            </a:ln>
          </p:spPr>
          <p:txBody>
            <a:bodyPr/>
            <a:lstStyle/>
            <a:p>
              <a:endParaRPr lang="en-US"/>
            </a:p>
          </p:txBody>
        </p:sp>
        <p:sp>
          <p:nvSpPr>
            <p:cNvPr id="76814" name="Freeform 7"/>
            <p:cNvSpPr>
              <a:spLocks/>
            </p:cNvSpPr>
            <p:nvPr/>
          </p:nvSpPr>
          <p:spPr bwMode="auto">
            <a:xfrm rot="-198050">
              <a:off x="576" y="3360"/>
              <a:ext cx="1920" cy="720"/>
            </a:xfrm>
            <a:custGeom>
              <a:avLst/>
              <a:gdLst>
                <a:gd name="T0" fmla="*/ 0 w 1920"/>
                <a:gd name="T1" fmla="*/ 0 h 720"/>
                <a:gd name="T2" fmla="*/ 480 w 1920"/>
                <a:gd name="T3" fmla="*/ 576 h 720"/>
                <a:gd name="T4" fmla="*/ 1920 w 1920"/>
                <a:gd name="T5" fmla="*/ 720 h 720"/>
                <a:gd name="T6" fmla="*/ 0 60000 65536"/>
                <a:gd name="T7" fmla="*/ 0 60000 65536"/>
                <a:gd name="T8" fmla="*/ 0 60000 65536"/>
                <a:gd name="T9" fmla="*/ 0 w 1920"/>
                <a:gd name="T10" fmla="*/ 0 h 720"/>
                <a:gd name="T11" fmla="*/ 1920 w 1920"/>
                <a:gd name="T12" fmla="*/ 720 h 720"/>
              </a:gdLst>
              <a:ahLst/>
              <a:cxnLst>
                <a:cxn ang="T6">
                  <a:pos x="T0" y="T1"/>
                </a:cxn>
                <a:cxn ang="T7">
                  <a:pos x="T2" y="T3"/>
                </a:cxn>
                <a:cxn ang="T8">
                  <a:pos x="T4" y="T5"/>
                </a:cxn>
              </a:cxnLst>
              <a:rect l="T9" t="T10" r="T11" b="T12"/>
              <a:pathLst>
                <a:path w="1920" h="720">
                  <a:moveTo>
                    <a:pt x="0" y="0"/>
                  </a:moveTo>
                  <a:cubicBezTo>
                    <a:pt x="80" y="228"/>
                    <a:pt x="160" y="456"/>
                    <a:pt x="480" y="576"/>
                  </a:cubicBezTo>
                  <a:cubicBezTo>
                    <a:pt x="800" y="696"/>
                    <a:pt x="1680" y="688"/>
                    <a:pt x="1920" y="720"/>
                  </a:cubicBezTo>
                </a:path>
              </a:pathLst>
            </a:custGeom>
            <a:noFill/>
            <a:ln w="28575">
              <a:solidFill>
                <a:schemeClr val="tx1"/>
              </a:solidFill>
              <a:prstDash val="dash"/>
              <a:round/>
              <a:headEnd/>
              <a:tailEnd/>
            </a:ln>
          </p:spPr>
          <p:txBody>
            <a:bodyPr/>
            <a:lstStyle/>
            <a:p>
              <a:endParaRPr lang="en-US"/>
            </a:p>
          </p:txBody>
        </p:sp>
      </p:grpSp>
      <p:sp>
        <p:nvSpPr>
          <p:cNvPr id="76808" name="Text Box 10"/>
          <p:cNvSpPr txBox="1">
            <a:spLocks noChangeArrowheads="1"/>
          </p:cNvSpPr>
          <p:nvPr/>
        </p:nvSpPr>
        <p:spPr bwMode="auto">
          <a:xfrm>
            <a:off x="3124200" y="6172200"/>
            <a:ext cx="2667000" cy="338138"/>
          </a:xfrm>
          <a:prstGeom prst="rect">
            <a:avLst/>
          </a:prstGeom>
          <a:noFill/>
          <a:ln w="9525">
            <a:noFill/>
            <a:miter lim="800000"/>
            <a:headEnd/>
            <a:tailEnd/>
          </a:ln>
        </p:spPr>
        <p:txBody>
          <a:bodyPr>
            <a:spAutoFit/>
          </a:bodyPr>
          <a:lstStyle/>
          <a:p>
            <a:pPr>
              <a:spcBef>
                <a:spcPct val="50000"/>
              </a:spcBef>
            </a:pPr>
            <a:r>
              <a:rPr lang="en-US" sz="1600" b="1">
                <a:latin typeface="Tahoma" charset="0"/>
              </a:rPr>
              <a:t>Practice (many cycles)</a:t>
            </a:r>
          </a:p>
        </p:txBody>
      </p:sp>
      <p:sp>
        <p:nvSpPr>
          <p:cNvPr id="76809" name="Text Box 11"/>
          <p:cNvSpPr txBox="1">
            <a:spLocks noChangeArrowheads="1"/>
          </p:cNvSpPr>
          <p:nvPr/>
        </p:nvSpPr>
        <p:spPr bwMode="auto">
          <a:xfrm>
            <a:off x="762000" y="4953000"/>
            <a:ext cx="1981200" cy="954088"/>
          </a:xfrm>
          <a:prstGeom prst="rect">
            <a:avLst/>
          </a:prstGeom>
          <a:noFill/>
          <a:ln w="9525">
            <a:noFill/>
            <a:miter lim="800000"/>
            <a:headEnd/>
            <a:tailEnd/>
          </a:ln>
        </p:spPr>
        <p:txBody>
          <a:bodyPr>
            <a:spAutoFit/>
          </a:bodyPr>
          <a:lstStyle/>
          <a:p>
            <a:pPr>
              <a:spcBef>
                <a:spcPct val="50000"/>
              </a:spcBef>
            </a:pPr>
            <a:r>
              <a:rPr lang="en-US" sz="1600" b="1">
                <a:latin typeface="Tahoma" charset="0"/>
              </a:rPr>
              <a:t>Performance</a:t>
            </a:r>
          </a:p>
          <a:p>
            <a:pPr>
              <a:spcBef>
                <a:spcPct val="50000"/>
              </a:spcBef>
            </a:pPr>
            <a:r>
              <a:rPr lang="en-US" sz="1600" b="1">
                <a:latin typeface="Tahoma" charset="0"/>
              </a:rPr>
              <a:t>Times and accuracy</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Fitts Law</a:t>
            </a:r>
          </a:p>
        </p:txBody>
      </p:sp>
      <p:sp>
        <p:nvSpPr>
          <p:cNvPr id="77827" name="Content Placeholder 2"/>
          <p:cNvSpPr>
            <a:spLocks noGrp="1"/>
          </p:cNvSpPr>
          <p:nvPr>
            <p:ph sz="quarter" idx="1"/>
          </p:nvPr>
        </p:nvSpPr>
        <p:spPr/>
        <p:txBody>
          <a:bodyPr/>
          <a:lstStyle/>
          <a:p>
            <a:r>
              <a:rPr lang="en-US" smtClean="0"/>
              <a:t>Movement Time is a function of  Target Size and Distance Moved</a:t>
            </a:r>
          </a:p>
          <a:p>
            <a:pPr lvl="1"/>
            <a:r>
              <a:rPr lang="en-US" smtClean="0"/>
              <a:t>Actual targets may differ from prescribed targets</a:t>
            </a:r>
          </a:p>
        </p:txBody>
      </p:sp>
      <p:sp>
        <p:nvSpPr>
          <p:cNvPr id="77828" name="Slide Number Placeholder 3"/>
          <p:cNvSpPr>
            <a:spLocks noGrp="1"/>
          </p:cNvSpPr>
          <p:nvPr>
            <p:ph type="sldNum" sz="quarter" idx="12"/>
          </p:nvPr>
        </p:nvSpPr>
        <p:spPr bwMode="auto">
          <a:ln>
            <a:round/>
            <a:headEnd/>
            <a:tailEnd/>
          </a:ln>
        </p:spPr>
        <p:txBody>
          <a:bodyPr/>
          <a:lstStyle/>
          <a:p>
            <a:fld id="{8F6A9537-8E4E-4FDA-86D5-384976AC7A6A}" type="slidenum">
              <a:rPr lang="en-US" smtClean="0"/>
              <a:pPr/>
              <a:t>82</a:t>
            </a:fld>
            <a:endParaRPr lang="en-US" smtClean="0"/>
          </a:p>
        </p:txBody>
      </p:sp>
      <p:sp>
        <p:nvSpPr>
          <p:cNvPr id="5" name="Oval 4"/>
          <p:cNvSpPr/>
          <p:nvPr/>
        </p:nvSpPr>
        <p:spPr>
          <a:xfrm>
            <a:off x="1905000" y="3505200"/>
            <a:ext cx="1219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p:cNvCxnSpPr>
            <a:stCxn id="5" idx="2"/>
            <a:endCxn id="5" idx="6"/>
          </p:cNvCxnSpPr>
          <p:nvPr/>
        </p:nvCxnSpPr>
        <p:spPr>
          <a:xfrm rot="10800000" flipH="1">
            <a:off x="1905000" y="4038600"/>
            <a:ext cx="1219200" cy="1588"/>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562600" y="3505200"/>
            <a:ext cx="1219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rot="10800000" flipH="1">
            <a:off x="5562600" y="4038600"/>
            <a:ext cx="1219200" cy="1588"/>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362200" y="3200400"/>
            <a:ext cx="3886200" cy="1588"/>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086600" y="51816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7835" name="Group 19"/>
          <p:cNvGrpSpPr>
            <a:grpSpLocks/>
          </p:cNvGrpSpPr>
          <p:nvPr/>
        </p:nvGrpSpPr>
        <p:grpSpPr bwMode="auto">
          <a:xfrm>
            <a:off x="6781800" y="4648200"/>
            <a:ext cx="1752600" cy="1676400"/>
            <a:chOff x="6858000" y="4419600"/>
            <a:chExt cx="1752600" cy="1676400"/>
          </a:xfrm>
        </p:grpSpPr>
        <p:sp>
          <p:nvSpPr>
            <p:cNvPr id="13" name="Oval 12"/>
            <p:cNvSpPr/>
            <p:nvPr/>
          </p:nvSpPr>
          <p:spPr>
            <a:xfrm>
              <a:off x="6858000" y="4419600"/>
              <a:ext cx="1752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7162800" y="50292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7239000" y="52578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7010400" y="49530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7010400" y="53340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6858000" y="51054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7836" name="Group 20"/>
          <p:cNvGrpSpPr>
            <a:grpSpLocks/>
          </p:cNvGrpSpPr>
          <p:nvPr/>
        </p:nvGrpSpPr>
        <p:grpSpPr bwMode="auto">
          <a:xfrm flipH="1">
            <a:off x="1676400" y="4724400"/>
            <a:ext cx="1752600" cy="1676400"/>
            <a:chOff x="6858000" y="4419600"/>
            <a:chExt cx="1752600" cy="1676400"/>
          </a:xfrm>
        </p:grpSpPr>
        <p:sp>
          <p:nvSpPr>
            <p:cNvPr id="22" name="Oval 21"/>
            <p:cNvSpPr/>
            <p:nvPr/>
          </p:nvSpPr>
          <p:spPr>
            <a:xfrm>
              <a:off x="6858000" y="4419600"/>
              <a:ext cx="1752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7162800" y="50292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7239000" y="52578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7010400" y="49530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7010400" y="53340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6858000" y="51054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Actual Targets</a:t>
            </a:r>
          </a:p>
        </p:txBody>
      </p:sp>
      <p:sp>
        <p:nvSpPr>
          <p:cNvPr id="78851" name="Slide Number Placeholder 3"/>
          <p:cNvSpPr>
            <a:spLocks noGrp="1"/>
          </p:cNvSpPr>
          <p:nvPr>
            <p:ph type="sldNum" sz="quarter" idx="12"/>
          </p:nvPr>
        </p:nvSpPr>
        <p:spPr bwMode="auto">
          <a:ln>
            <a:round/>
            <a:headEnd/>
            <a:tailEnd/>
          </a:ln>
        </p:spPr>
        <p:txBody>
          <a:bodyPr/>
          <a:lstStyle/>
          <a:p>
            <a:fld id="{BED8A58C-CCD3-443C-8AC8-DB498CD1BCC5}" type="slidenum">
              <a:rPr lang="en-US" smtClean="0"/>
              <a:pPr/>
              <a:t>83</a:t>
            </a:fld>
            <a:endParaRPr lang="en-US" smtClean="0"/>
          </a:p>
        </p:txBody>
      </p:sp>
      <p:pic>
        <p:nvPicPr>
          <p:cNvPr id="78852" name="Picture 2" descr="Mitre Fast Fold Soccer Goal, 6-foot x 3-foot Target">
            <a:hlinkClick r:id="rId3"/>
          </p:cNvPr>
          <p:cNvPicPr>
            <a:picLocks noChangeAspect="1" noChangeArrowheads="1"/>
          </p:cNvPicPr>
          <p:nvPr/>
        </p:nvPicPr>
        <p:blipFill>
          <a:blip r:embed="rId4" cstate="print"/>
          <a:srcRect b="20000"/>
          <a:stretch>
            <a:fillRect/>
          </a:stretch>
        </p:blipFill>
        <p:spPr bwMode="auto">
          <a:xfrm>
            <a:off x="914400" y="4267200"/>
            <a:ext cx="2857500" cy="2286000"/>
          </a:xfrm>
          <a:prstGeom prst="rect">
            <a:avLst/>
          </a:prstGeom>
          <a:noFill/>
          <a:ln w="9525">
            <a:noFill/>
            <a:miter lim="800000"/>
            <a:headEnd/>
            <a:tailEnd/>
          </a:ln>
        </p:spPr>
      </p:pic>
      <p:pic>
        <p:nvPicPr>
          <p:cNvPr id="78853" name="Picture 2" descr="Mitre Fast Fold Soccer Goal, 6-foot x 3-foot Target">
            <a:hlinkClick r:id="rId3"/>
          </p:cNvPr>
          <p:cNvPicPr>
            <a:picLocks noChangeAspect="1" noChangeArrowheads="1"/>
          </p:cNvPicPr>
          <p:nvPr/>
        </p:nvPicPr>
        <p:blipFill>
          <a:blip r:embed="rId4" cstate="print"/>
          <a:srcRect/>
          <a:stretch>
            <a:fillRect/>
          </a:stretch>
        </p:blipFill>
        <p:spPr bwMode="auto">
          <a:xfrm>
            <a:off x="3429000" y="3962400"/>
            <a:ext cx="1790700" cy="1790700"/>
          </a:xfrm>
          <a:prstGeom prst="rect">
            <a:avLst/>
          </a:prstGeom>
          <a:noFill/>
          <a:ln w="9525">
            <a:noFill/>
            <a:miter lim="800000"/>
            <a:headEnd/>
            <a:tailEnd/>
          </a:ln>
        </p:spPr>
      </p:pic>
      <p:pic>
        <p:nvPicPr>
          <p:cNvPr id="78854" name="Picture 2" descr="Mitre Fast Fold Soccer Goal, 6-foot x 3-foot Target">
            <a:hlinkClick r:id="rId3"/>
          </p:cNvPr>
          <p:cNvPicPr>
            <a:picLocks noChangeAspect="1" noChangeArrowheads="1"/>
          </p:cNvPicPr>
          <p:nvPr/>
        </p:nvPicPr>
        <p:blipFill>
          <a:blip r:embed="rId4" cstate="print"/>
          <a:srcRect/>
          <a:stretch>
            <a:fillRect/>
          </a:stretch>
        </p:blipFill>
        <p:spPr bwMode="auto">
          <a:xfrm>
            <a:off x="5334000" y="3581400"/>
            <a:ext cx="1104900" cy="1104900"/>
          </a:xfrm>
          <a:prstGeom prst="rect">
            <a:avLst/>
          </a:prstGeom>
          <a:noFill/>
          <a:ln w="9525">
            <a:noFill/>
            <a:miter lim="800000"/>
            <a:headEnd/>
            <a:tailEnd/>
          </a:ln>
        </p:spPr>
      </p:pic>
      <p:sp>
        <p:nvSpPr>
          <p:cNvPr id="78855" name="TextBox 22"/>
          <p:cNvSpPr txBox="1">
            <a:spLocks noChangeArrowheads="1"/>
          </p:cNvSpPr>
          <p:nvPr/>
        </p:nvSpPr>
        <p:spPr bwMode="auto">
          <a:xfrm>
            <a:off x="4038600" y="5715000"/>
            <a:ext cx="3962400" cy="369888"/>
          </a:xfrm>
          <a:prstGeom prst="rect">
            <a:avLst/>
          </a:prstGeom>
          <a:noFill/>
          <a:ln w="9525">
            <a:noFill/>
            <a:miter lim="800000"/>
            <a:headEnd/>
            <a:tailEnd/>
          </a:ln>
        </p:spPr>
        <p:txBody>
          <a:bodyPr>
            <a:spAutoFit/>
          </a:bodyPr>
          <a:lstStyle/>
          <a:p>
            <a:r>
              <a:rPr lang="en-US"/>
              <a:t>Should soccer goals be larger?</a:t>
            </a:r>
          </a:p>
        </p:txBody>
      </p:sp>
      <p:pic>
        <p:nvPicPr>
          <p:cNvPr id="78856" name="Picture 4" descr=" Barbarian 72 Inch Adjustable Inground Basketball System">
            <a:hlinkClick r:id="rId5"/>
          </p:cNvPr>
          <p:cNvPicPr>
            <a:picLocks noChangeAspect="1" noChangeArrowheads="1"/>
          </p:cNvPicPr>
          <p:nvPr/>
        </p:nvPicPr>
        <p:blipFill>
          <a:blip r:embed="rId6" cstate="print"/>
          <a:srcRect l="18028" r="16620" b="9859"/>
          <a:stretch>
            <a:fillRect/>
          </a:stretch>
        </p:blipFill>
        <p:spPr bwMode="auto">
          <a:xfrm>
            <a:off x="685800" y="1524000"/>
            <a:ext cx="2209800" cy="3048000"/>
          </a:xfrm>
          <a:prstGeom prst="rect">
            <a:avLst/>
          </a:prstGeom>
          <a:noFill/>
          <a:ln w="9525">
            <a:noFill/>
            <a:miter lim="800000"/>
            <a:headEnd/>
            <a:tailEnd/>
          </a:ln>
        </p:spPr>
      </p:pic>
      <p:sp>
        <p:nvSpPr>
          <p:cNvPr id="78857" name="TextBox 24"/>
          <p:cNvSpPr txBox="1">
            <a:spLocks noChangeArrowheads="1"/>
          </p:cNvSpPr>
          <p:nvPr/>
        </p:nvSpPr>
        <p:spPr bwMode="auto">
          <a:xfrm>
            <a:off x="3200400" y="3124200"/>
            <a:ext cx="1828800" cy="369888"/>
          </a:xfrm>
          <a:prstGeom prst="rect">
            <a:avLst/>
          </a:prstGeom>
          <a:noFill/>
          <a:ln w="9525">
            <a:noFill/>
            <a:miter lim="800000"/>
            <a:headEnd/>
            <a:tailEnd/>
          </a:ln>
        </p:spPr>
        <p:txBody>
          <a:bodyPr>
            <a:spAutoFit/>
          </a:bodyPr>
          <a:lstStyle/>
          <a:p>
            <a:r>
              <a:rPr lang="en-US"/>
              <a:t>3 Point shot</a:t>
            </a:r>
          </a:p>
        </p:txBody>
      </p:sp>
      <p:pic>
        <p:nvPicPr>
          <p:cNvPr id="78858" name="Picture 23"/>
          <p:cNvPicPr>
            <a:picLocks noChangeArrowheads="1"/>
          </p:cNvPicPr>
          <p:nvPr/>
        </p:nvPicPr>
        <p:blipFill>
          <a:blip r:embed="rId7" cstate="print"/>
          <a:srcRect/>
          <a:stretch>
            <a:fillRect/>
          </a:stretch>
        </p:blipFill>
        <p:spPr bwMode="auto">
          <a:xfrm>
            <a:off x="6705600" y="1600200"/>
            <a:ext cx="1905000" cy="2514600"/>
          </a:xfrm>
          <a:prstGeom prst="rect">
            <a:avLst/>
          </a:prstGeom>
          <a:noFill/>
          <a:ln w="12700">
            <a:noFill/>
            <a:miter lim="800000"/>
            <a:headEnd/>
            <a:tailEnd/>
          </a:ln>
        </p:spPr>
      </p:pic>
      <p:sp>
        <p:nvSpPr>
          <p:cNvPr id="78859" name="TextBox 22"/>
          <p:cNvSpPr txBox="1">
            <a:spLocks noChangeArrowheads="1"/>
          </p:cNvSpPr>
          <p:nvPr/>
        </p:nvSpPr>
        <p:spPr bwMode="auto">
          <a:xfrm>
            <a:off x="6781800" y="4191000"/>
            <a:ext cx="1981200" cy="1200150"/>
          </a:xfrm>
          <a:prstGeom prst="rect">
            <a:avLst/>
          </a:prstGeom>
          <a:noFill/>
          <a:ln w="9525">
            <a:noFill/>
            <a:miter lim="800000"/>
            <a:headEnd/>
            <a:tailEnd/>
          </a:ln>
        </p:spPr>
        <p:txBody>
          <a:bodyPr>
            <a:spAutoFit/>
          </a:bodyPr>
          <a:lstStyle/>
          <a:p>
            <a:r>
              <a:rPr lang="en-US"/>
              <a:t>Placing stampings in a rack or welding jig</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9"/>
          <p:cNvSpPr>
            <a:spLocks noGrp="1"/>
          </p:cNvSpPr>
          <p:nvPr>
            <p:ph type="title"/>
          </p:nvPr>
        </p:nvSpPr>
        <p:spPr/>
        <p:txBody>
          <a:bodyPr/>
          <a:lstStyle/>
          <a:p>
            <a:r>
              <a:rPr lang="en-US" smtClean="0"/>
              <a:t>Communicating</a:t>
            </a:r>
          </a:p>
        </p:txBody>
      </p:sp>
      <p:sp>
        <p:nvSpPr>
          <p:cNvPr id="81923" name="Slide Number Placeholder 40"/>
          <p:cNvSpPr>
            <a:spLocks noGrp="1"/>
          </p:cNvSpPr>
          <p:nvPr>
            <p:ph type="sldNum" sz="quarter" idx="12"/>
          </p:nvPr>
        </p:nvSpPr>
        <p:spPr bwMode="auto">
          <a:ln>
            <a:round/>
            <a:headEnd/>
            <a:tailEnd/>
          </a:ln>
        </p:spPr>
        <p:txBody>
          <a:bodyPr/>
          <a:lstStyle/>
          <a:p>
            <a:fld id="{52615EDA-DB7E-4A2F-B7F8-B424380F9270}" type="slidenum">
              <a:rPr lang="en-US" smtClean="0"/>
              <a:pPr/>
              <a:t>84</a:t>
            </a:fld>
            <a:endParaRPr lang="en-US" smtClean="0"/>
          </a:p>
        </p:txBody>
      </p:sp>
      <p:sp>
        <p:nvSpPr>
          <p:cNvPr id="21" name="Explosion 2 20"/>
          <p:cNvSpPr/>
          <p:nvPr/>
        </p:nvSpPr>
        <p:spPr>
          <a:xfrm>
            <a:off x="381000" y="1295400"/>
            <a:ext cx="2171700" cy="12954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Idea</a:t>
            </a:r>
          </a:p>
        </p:txBody>
      </p:sp>
      <p:sp>
        <p:nvSpPr>
          <p:cNvPr id="22" name="Rectangle 21"/>
          <p:cNvSpPr/>
          <p:nvPr/>
        </p:nvSpPr>
        <p:spPr>
          <a:xfrm>
            <a:off x="2743200" y="1676400"/>
            <a:ext cx="1700213"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Semantic Encoding</a:t>
            </a:r>
          </a:p>
        </p:txBody>
      </p:sp>
      <p:sp>
        <p:nvSpPr>
          <p:cNvPr id="23" name="Rectangle 22"/>
          <p:cNvSpPr/>
          <p:nvPr/>
        </p:nvSpPr>
        <p:spPr>
          <a:xfrm>
            <a:off x="4343400" y="2667000"/>
            <a:ext cx="1700213"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Physical Encoding</a:t>
            </a:r>
          </a:p>
        </p:txBody>
      </p:sp>
      <p:sp>
        <p:nvSpPr>
          <p:cNvPr id="24" name="Rectangle 23"/>
          <p:cNvSpPr/>
          <p:nvPr/>
        </p:nvSpPr>
        <p:spPr>
          <a:xfrm>
            <a:off x="228600" y="3048000"/>
            <a:ext cx="2265363"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Feedback</a:t>
            </a:r>
          </a:p>
        </p:txBody>
      </p:sp>
      <p:sp>
        <p:nvSpPr>
          <p:cNvPr id="25" name="Down Arrow 24"/>
          <p:cNvSpPr/>
          <p:nvPr/>
        </p:nvSpPr>
        <p:spPr>
          <a:xfrm>
            <a:off x="5562600" y="3429000"/>
            <a:ext cx="3429000" cy="1143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rPr>
              <a:t>Transmission</a:t>
            </a:r>
          </a:p>
        </p:txBody>
      </p:sp>
      <p:sp>
        <p:nvSpPr>
          <p:cNvPr id="26" name="Rectangle 25"/>
          <p:cNvSpPr/>
          <p:nvPr/>
        </p:nvSpPr>
        <p:spPr>
          <a:xfrm>
            <a:off x="685800" y="4191000"/>
            <a:ext cx="1700213"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Memory</a:t>
            </a:r>
          </a:p>
        </p:txBody>
      </p:sp>
      <p:sp>
        <p:nvSpPr>
          <p:cNvPr id="27" name="Rectangle 26"/>
          <p:cNvSpPr/>
          <p:nvPr/>
        </p:nvSpPr>
        <p:spPr>
          <a:xfrm>
            <a:off x="4572000" y="4495800"/>
            <a:ext cx="1700213"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Physical Decoding</a:t>
            </a:r>
          </a:p>
        </p:txBody>
      </p:sp>
      <p:sp>
        <p:nvSpPr>
          <p:cNvPr id="28" name="Rectangle 27"/>
          <p:cNvSpPr/>
          <p:nvPr/>
        </p:nvSpPr>
        <p:spPr>
          <a:xfrm>
            <a:off x="2667000" y="4343400"/>
            <a:ext cx="1700213"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Semantic Decoding</a:t>
            </a:r>
          </a:p>
        </p:txBody>
      </p:sp>
      <p:sp>
        <p:nvSpPr>
          <p:cNvPr id="29" name="Down Arrow 28"/>
          <p:cNvSpPr/>
          <p:nvPr/>
        </p:nvSpPr>
        <p:spPr>
          <a:xfrm>
            <a:off x="914400" y="5410200"/>
            <a:ext cx="4343400" cy="9906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Lost / Forgotten Information</a:t>
            </a:r>
          </a:p>
        </p:txBody>
      </p:sp>
      <p:sp>
        <p:nvSpPr>
          <p:cNvPr id="30" name="Up Arrow 29"/>
          <p:cNvSpPr/>
          <p:nvPr/>
        </p:nvSpPr>
        <p:spPr>
          <a:xfrm>
            <a:off x="4343400" y="5486400"/>
            <a:ext cx="4572000" cy="838200"/>
          </a:xfrm>
          <a:prstGeom prst="upArrow">
            <a:avLst>
              <a:gd name="adj1" fmla="val 5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Noise / Added Information</a:t>
            </a:r>
          </a:p>
        </p:txBody>
      </p:sp>
      <p:cxnSp>
        <p:nvCxnSpPr>
          <p:cNvPr id="32" name="Shape 31"/>
          <p:cNvCxnSpPr>
            <a:stCxn id="21" idx="3"/>
            <a:endCxn id="22" idx="1"/>
          </p:cNvCxnSpPr>
          <p:nvPr/>
        </p:nvCxnSpPr>
        <p:spPr>
          <a:xfrm>
            <a:off x="2552700" y="1693863"/>
            <a:ext cx="190500" cy="40163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hape 32"/>
          <p:cNvCxnSpPr>
            <a:stCxn id="22" idx="3"/>
            <a:endCxn id="23" idx="0"/>
          </p:cNvCxnSpPr>
          <p:nvPr/>
        </p:nvCxnSpPr>
        <p:spPr>
          <a:xfrm>
            <a:off x="4443413" y="2095500"/>
            <a:ext cx="750887" cy="5715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hape 36"/>
          <p:cNvCxnSpPr>
            <a:stCxn id="27" idx="1"/>
            <a:endCxn id="28" idx="3"/>
          </p:cNvCxnSpPr>
          <p:nvPr/>
        </p:nvCxnSpPr>
        <p:spPr>
          <a:xfrm rot="10800000">
            <a:off x="4367213" y="4762500"/>
            <a:ext cx="204787" cy="1524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hape 37"/>
          <p:cNvCxnSpPr>
            <a:stCxn id="28" idx="1"/>
            <a:endCxn id="26" idx="3"/>
          </p:cNvCxnSpPr>
          <p:nvPr/>
        </p:nvCxnSpPr>
        <p:spPr>
          <a:xfrm rot="10800000">
            <a:off x="2386013" y="4610100"/>
            <a:ext cx="280987" cy="1524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hape 38"/>
          <p:cNvCxnSpPr>
            <a:stCxn id="26" idx="1"/>
            <a:endCxn id="24" idx="2"/>
          </p:cNvCxnSpPr>
          <p:nvPr/>
        </p:nvCxnSpPr>
        <p:spPr>
          <a:xfrm rot="10800000" flipH="1">
            <a:off x="685800" y="3886200"/>
            <a:ext cx="676275" cy="723900"/>
          </a:xfrm>
          <a:prstGeom prst="curvedConnector4">
            <a:avLst>
              <a:gd name="adj1" fmla="val -33823"/>
              <a:gd name="adj2" fmla="val 7894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hape 39"/>
          <p:cNvCxnSpPr>
            <a:stCxn id="24" idx="0"/>
            <a:endCxn id="21" idx="2"/>
          </p:cNvCxnSpPr>
          <p:nvPr/>
        </p:nvCxnSpPr>
        <p:spPr>
          <a:xfrm rot="5400000" flipH="1" flipV="1">
            <a:off x="1143794" y="2643981"/>
            <a:ext cx="622300" cy="18573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hape 49"/>
          <p:cNvCxnSpPr>
            <a:stCxn id="23" idx="3"/>
            <a:endCxn id="25" idx="0"/>
          </p:cNvCxnSpPr>
          <p:nvPr/>
        </p:nvCxnSpPr>
        <p:spPr>
          <a:xfrm>
            <a:off x="6043613" y="3086100"/>
            <a:ext cx="1233487" cy="3429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hape 50"/>
          <p:cNvCxnSpPr>
            <a:stCxn id="25" idx="2"/>
            <a:endCxn id="27" idx="3"/>
          </p:cNvCxnSpPr>
          <p:nvPr/>
        </p:nvCxnSpPr>
        <p:spPr>
          <a:xfrm rot="5400000">
            <a:off x="6603207" y="4241006"/>
            <a:ext cx="342900" cy="1004887"/>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Communicating Games</a:t>
            </a:r>
          </a:p>
        </p:txBody>
      </p:sp>
      <p:sp>
        <p:nvSpPr>
          <p:cNvPr id="82947" name="Slide Number Placeholder 3"/>
          <p:cNvSpPr>
            <a:spLocks noGrp="1"/>
          </p:cNvSpPr>
          <p:nvPr>
            <p:ph type="sldNum" sz="quarter" idx="12"/>
          </p:nvPr>
        </p:nvSpPr>
        <p:spPr bwMode="auto">
          <a:ln>
            <a:round/>
            <a:headEnd/>
            <a:tailEnd/>
          </a:ln>
        </p:spPr>
        <p:txBody>
          <a:bodyPr/>
          <a:lstStyle/>
          <a:p>
            <a:fld id="{76ECE3DA-858B-4657-BBC2-8C5A0A09336E}" type="slidenum">
              <a:rPr lang="en-US" smtClean="0"/>
              <a:pPr/>
              <a:t>85</a:t>
            </a:fld>
            <a:endParaRPr lang="en-US" smtClean="0"/>
          </a:p>
        </p:txBody>
      </p:sp>
      <p:sp>
        <p:nvSpPr>
          <p:cNvPr id="82948" name="Content Placeholder 2"/>
          <p:cNvSpPr>
            <a:spLocks noGrp="1"/>
          </p:cNvSpPr>
          <p:nvPr>
            <p:ph sz="quarter" idx="1"/>
          </p:nvPr>
        </p:nvSpPr>
        <p:spPr/>
        <p:txBody>
          <a:bodyPr/>
          <a:lstStyle/>
          <a:p>
            <a:pPr>
              <a:lnSpc>
                <a:spcPct val="90000"/>
              </a:lnSpc>
            </a:pPr>
            <a:r>
              <a:rPr lang="en-US" sz="2400" smtClean="0"/>
              <a:t>Provide instructions for driving to the nearest airport</a:t>
            </a:r>
          </a:p>
          <a:p>
            <a:pPr lvl="1">
              <a:lnSpc>
                <a:spcPct val="90000"/>
              </a:lnSpc>
            </a:pPr>
            <a:r>
              <a:rPr lang="en-US" sz="2200" smtClean="0"/>
              <a:t>Check the errors following “read back”</a:t>
            </a:r>
          </a:p>
          <a:p>
            <a:pPr>
              <a:lnSpc>
                <a:spcPct val="90000"/>
              </a:lnSpc>
            </a:pPr>
            <a:endParaRPr lang="en-US" smtClean="0"/>
          </a:p>
          <a:p>
            <a:pPr>
              <a:lnSpc>
                <a:spcPct val="90000"/>
              </a:lnSpc>
            </a:pPr>
            <a:r>
              <a:rPr lang="en-US" smtClean="0"/>
              <a:t>IKEA: “Some assembly required”</a:t>
            </a:r>
          </a:p>
          <a:p>
            <a:pPr lvl="1">
              <a:lnSpc>
                <a:spcPct val="90000"/>
              </a:lnSpc>
            </a:pPr>
            <a:endParaRPr lang="en-US" sz="2200" smtClean="0"/>
          </a:p>
          <a:p>
            <a:pPr>
              <a:lnSpc>
                <a:spcPct val="90000"/>
              </a:lnSpc>
            </a:pPr>
            <a:r>
              <a:rPr lang="en-US" sz="2400" smtClean="0"/>
              <a:t>Provide instructions for Cardiopulmonary Resuscitation</a:t>
            </a:r>
          </a:p>
          <a:p>
            <a:pPr>
              <a:lnSpc>
                <a:spcPct val="90000"/>
              </a:lnSpc>
            </a:pPr>
            <a:endParaRPr lang="en-US" sz="2400" smtClean="0"/>
          </a:p>
          <a:p>
            <a:pPr>
              <a:lnSpc>
                <a:spcPct val="90000"/>
              </a:lnSpc>
            </a:pPr>
            <a:r>
              <a:rPr lang="en-US" sz="2400" smtClean="0"/>
              <a:t>Provide instructions for bicycle (or other piece of equipment) maintenance</a:t>
            </a:r>
          </a:p>
          <a:p>
            <a:pPr lvl="1">
              <a:lnSpc>
                <a:spcPct val="90000"/>
              </a:lnSpc>
            </a:pPr>
            <a:r>
              <a:rPr lang="en-US" sz="2200" smtClean="0"/>
              <a:t>Develop procedures for maintaining the International Space Station</a:t>
            </a:r>
          </a:p>
          <a:p>
            <a:pPr>
              <a:lnSpc>
                <a:spcPct val="90000"/>
              </a:lnSpc>
            </a:pPr>
            <a:endParaRPr lang="en-US" sz="240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6"/>
          <p:cNvSpPr>
            <a:spLocks noGrp="1"/>
          </p:cNvSpPr>
          <p:nvPr>
            <p:ph type="title"/>
          </p:nvPr>
        </p:nvSpPr>
        <p:spPr/>
        <p:txBody>
          <a:bodyPr/>
          <a:lstStyle/>
          <a:p>
            <a:pPr algn="ctr"/>
            <a:r>
              <a:rPr lang="en-US" sz="5400" b="1" smtClean="0"/>
              <a:t>Controlling</a:t>
            </a:r>
          </a:p>
        </p:txBody>
      </p:sp>
      <p:sp>
        <p:nvSpPr>
          <p:cNvPr id="83971" name="Slide Number Placeholder 3"/>
          <p:cNvSpPr>
            <a:spLocks noGrp="1"/>
          </p:cNvSpPr>
          <p:nvPr>
            <p:ph type="sldNum" sz="quarter" idx="12"/>
          </p:nvPr>
        </p:nvSpPr>
        <p:spPr bwMode="auto">
          <a:ln>
            <a:round/>
            <a:headEnd/>
            <a:tailEnd/>
          </a:ln>
        </p:spPr>
        <p:txBody>
          <a:bodyPr/>
          <a:lstStyle/>
          <a:p>
            <a:fld id="{CCF15DBE-E478-4B33-86DD-7DB68A400FBA}" type="slidenum">
              <a:rPr lang="en-US" sz="1800" b="1" smtClean="0"/>
              <a:pPr/>
              <a:t>86</a:t>
            </a:fld>
            <a:endParaRPr lang="en-US" sz="1800" b="1" smtClean="0"/>
          </a:p>
        </p:txBody>
      </p:sp>
      <p:cxnSp>
        <p:nvCxnSpPr>
          <p:cNvPr id="19" name="Straight Arrow Connector 18"/>
          <p:cNvCxnSpPr>
            <a:stCxn id="45061" idx="2"/>
            <a:endCxn id="45064" idx="0"/>
          </p:cNvCxnSpPr>
          <p:nvPr/>
        </p:nvCxnSpPr>
        <p:spPr>
          <a:xfrm rot="5400000">
            <a:off x="3048001" y="3467100"/>
            <a:ext cx="533400" cy="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590800" y="2895600"/>
            <a:ext cx="1676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Input</a:t>
            </a:r>
          </a:p>
          <a:p>
            <a:pPr algn="ctr">
              <a:defRPr/>
            </a:pPr>
            <a:r>
              <a:rPr lang="en-US" sz="2400" b="1" dirty="0">
                <a:solidFill>
                  <a:schemeClr val="tx1"/>
                </a:solidFill>
              </a:rPr>
              <a:t>Controls</a:t>
            </a:r>
          </a:p>
        </p:txBody>
      </p:sp>
      <p:sp>
        <p:nvSpPr>
          <p:cNvPr id="25" name="Rectangle 24"/>
          <p:cNvSpPr/>
          <p:nvPr/>
        </p:nvSpPr>
        <p:spPr>
          <a:xfrm>
            <a:off x="5029200" y="2895600"/>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System</a:t>
            </a:r>
          </a:p>
        </p:txBody>
      </p:sp>
      <p:sp>
        <p:nvSpPr>
          <p:cNvPr id="26" name="Rectangle 25"/>
          <p:cNvSpPr/>
          <p:nvPr/>
        </p:nvSpPr>
        <p:spPr>
          <a:xfrm>
            <a:off x="304800" y="1447800"/>
            <a:ext cx="2057400" cy="990600"/>
          </a:xfrm>
          <a:prstGeom prst="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Prediction</a:t>
            </a:r>
          </a:p>
          <a:p>
            <a:pPr algn="ctr">
              <a:defRPr/>
            </a:pPr>
            <a:r>
              <a:rPr lang="en-US" sz="2400" b="1" dirty="0">
                <a:solidFill>
                  <a:schemeClr val="tx1"/>
                </a:solidFill>
              </a:rPr>
              <a:t>(Probabilistic)</a:t>
            </a:r>
          </a:p>
        </p:txBody>
      </p:sp>
      <p:sp>
        <p:nvSpPr>
          <p:cNvPr id="27" name="Rectangle 26"/>
          <p:cNvSpPr/>
          <p:nvPr/>
        </p:nvSpPr>
        <p:spPr>
          <a:xfrm>
            <a:off x="495300" y="2895600"/>
            <a:ext cx="1676400" cy="8382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Cognition</a:t>
            </a:r>
          </a:p>
        </p:txBody>
      </p:sp>
      <p:sp>
        <p:nvSpPr>
          <p:cNvPr id="28" name="Rectangle 27"/>
          <p:cNvSpPr/>
          <p:nvPr/>
        </p:nvSpPr>
        <p:spPr>
          <a:xfrm>
            <a:off x="495300" y="4267200"/>
            <a:ext cx="1676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Senses</a:t>
            </a:r>
          </a:p>
        </p:txBody>
      </p:sp>
      <p:sp>
        <p:nvSpPr>
          <p:cNvPr id="29" name="Rectangle 28"/>
          <p:cNvSpPr/>
          <p:nvPr/>
        </p:nvSpPr>
        <p:spPr>
          <a:xfrm>
            <a:off x="5029200" y="1524000"/>
            <a:ext cx="1676400" cy="838200"/>
          </a:xfrm>
          <a:prstGeom prst="rect">
            <a:avLst/>
          </a:prstGeom>
          <a:solidFill>
            <a:srgbClr val="F5B7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External Factors</a:t>
            </a:r>
          </a:p>
        </p:txBody>
      </p:sp>
      <p:sp>
        <p:nvSpPr>
          <p:cNvPr id="30" name="Rectangle 29"/>
          <p:cNvSpPr/>
          <p:nvPr/>
        </p:nvSpPr>
        <p:spPr>
          <a:xfrm>
            <a:off x="7086600" y="5029200"/>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Displays</a:t>
            </a:r>
          </a:p>
        </p:txBody>
      </p:sp>
      <p:sp>
        <p:nvSpPr>
          <p:cNvPr id="31" name="Rectangle 30"/>
          <p:cNvSpPr/>
          <p:nvPr/>
        </p:nvSpPr>
        <p:spPr>
          <a:xfrm>
            <a:off x="7086600" y="2590800"/>
            <a:ext cx="1752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Output</a:t>
            </a:r>
          </a:p>
          <a:p>
            <a:pPr algn="ctr">
              <a:defRPr/>
            </a:pPr>
            <a:r>
              <a:rPr lang="en-US" sz="2000" b="1" dirty="0"/>
              <a:t>Time, Error  and Consequences</a:t>
            </a:r>
          </a:p>
        </p:txBody>
      </p:sp>
      <p:cxnSp>
        <p:nvCxnSpPr>
          <p:cNvPr id="32" name="Straight Arrow Connector 31"/>
          <p:cNvCxnSpPr>
            <a:stCxn id="27" idx="3"/>
            <a:endCxn id="24" idx="1"/>
          </p:cNvCxnSpPr>
          <p:nvPr/>
        </p:nvCxnSpPr>
        <p:spPr>
          <a:xfrm>
            <a:off x="2171700" y="3314700"/>
            <a:ext cx="4191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9" idx="1"/>
            <a:endCxn id="26" idx="3"/>
          </p:cNvCxnSpPr>
          <p:nvPr/>
        </p:nvCxnSpPr>
        <p:spPr>
          <a:xfrm rot="10800000">
            <a:off x="2362200" y="1943100"/>
            <a:ext cx="2667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8" idx="0"/>
            <a:endCxn id="27" idx="2"/>
          </p:cNvCxnSpPr>
          <p:nvPr/>
        </p:nvCxnSpPr>
        <p:spPr>
          <a:xfrm rot="5400000" flipH="1" flipV="1">
            <a:off x="1066801" y="4000500"/>
            <a:ext cx="533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5" idx="3"/>
            <a:endCxn id="31" idx="1"/>
          </p:cNvCxnSpPr>
          <p:nvPr/>
        </p:nvCxnSpPr>
        <p:spPr>
          <a:xfrm>
            <a:off x="6705600" y="33147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4" idx="3"/>
            <a:endCxn id="25" idx="1"/>
          </p:cNvCxnSpPr>
          <p:nvPr/>
        </p:nvCxnSpPr>
        <p:spPr>
          <a:xfrm>
            <a:off x="4267200" y="33147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6" idx="2"/>
            <a:endCxn id="27" idx="0"/>
          </p:cNvCxnSpPr>
          <p:nvPr/>
        </p:nvCxnSpPr>
        <p:spPr>
          <a:xfrm rot="5400000">
            <a:off x="1104901" y="2667000"/>
            <a:ext cx="4572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9" idx="2"/>
            <a:endCxn id="25" idx="0"/>
          </p:cNvCxnSpPr>
          <p:nvPr/>
        </p:nvCxnSpPr>
        <p:spPr>
          <a:xfrm rot="5400000">
            <a:off x="5600701" y="2628900"/>
            <a:ext cx="533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1" idx="2"/>
            <a:endCxn id="30" idx="0"/>
          </p:cNvCxnSpPr>
          <p:nvPr/>
        </p:nvCxnSpPr>
        <p:spPr>
          <a:xfrm rot="5400000">
            <a:off x="7448550" y="4514850"/>
            <a:ext cx="9906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hape 39"/>
          <p:cNvCxnSpPr>
            <a:stCxn id="30" idx="1"/>
            <a:endCxn id="28" idx="2"/>
          </p:cNvCxnSpPr>
          <p:nvPr/>
        </p:nvCxnSpPr>
        <p:spPr>
          <a:xfrm rot="10800000">
            <a:off x="1333500" y="5105400"/>
            <a:ext cx="5753100" cy="3429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hape 40"/>
          <p:cNvCxnSpPr>
            <a:stCxn id="31" idx="2"/>
            <a:endCxn id="28" idx="3"/>
          </p:cNvCxnSpPr>
          <p:nvPr/>
        </p:nvCxnSpPr>
        <p:spPr>
          <a:xfrm rot="5400000">
            <a:off x="4743450" y="1466850"/>
            <a:ext cx="647700" cy="57912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hape 41"/>
          <p:cNvCxnSpPr>
            <a:stCxn id="25" idx="2"/>
            <a:endCxn id="28" idx="3"/>
          </p:cNvCxnSpPr>
          <p:nvPr/>
        </p:nvCxnSpPr>
        <p:spPr>
          <a:xfrm rot="5400000">
            <a:off x="3543300" y="2362200"/>
            <a:ext cx="952500" cy="36957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362200" y="3810000"/>
            <a:ext cx="4572000"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514600" y="4114800"/>
            <a:ext cx="1905000" cy="2133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Feedback</a:t>
            </a:r>
          </a:p>
          <a:p>
            <a:pPr algn="ctr">
              <a:defRPr/>
            </a:pPr>
            <a:r>
              <a:rPr lang="en-US" sz="2800" b="1" dirty="0">
                <a:solidFill>
                  <a:schemeClr val="tx1"/>
                </a:solidFill>
              </a:rPr>
              <a:t>Adaptation</a:t>
            </a:r>
          </a:p>
          <a:p>
            <a:pPr algn="ctr">
              <a:defRPr/>
            </a:pPr>
            <a:r>
              <a:rPr lang="en-US" sz="2800" b="1" dirty="0">
                <a:solidFill>
                  <a:schemeClr val="tx1"/>
                </a:solidFill>
              </a:rPr>
              <a:t>Learning</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xnews.com/images/493327/3_67_011709_crashvideo.jpg">
            <a:hlinkClick r:id=""/>
          </p:cNvPr>
          <p:cNvPicPr>
            <a:picLocks noChangeAspect="1" noChangeArrowheads="1"/>
          </p:cNvPicPr>
          <p:nvPr/>
        </p:nvPicPr>
        <p:blipFill>
          <a:blip r:embed="rId3" cstate="print"/>
          <a:srcRect/>
          <a:stretch>
            <a:fillRect/>
          </a:stretch>
        </p:blipFill>
        <p:spPr bwMode="auto">
          <a:xfrm>
            <a:off x="46759813" y="-26008013"/>
            <a:ext cx="3048000" cy="2286000"/>
          </a:xfrm>
          <a:prstGeom prst="rect">
            <a:avLst/>
          </a:prstGeom>
          <a:noFill/>
        </p:spPr>
      </p:pic>
      <p:pic>
        <p:nvPicPr>
          <p:cNvPr id="1028" name="Picture 4" descr="http://www.foxnews.com/images/493327/3_67_011709_crashvideo.jpg">
            <a:hlinkClick r:id=""/>
          </p:cNvPr>
          <p:cNvPicPr>
            <a:picLocks noChangeAspect="1" noChangeArrowheads="1"/>
          </p:cNvPicPr>
          <p:nvPr/>
        </p:nvPicPr>
        <p:blipFill>
          <a:blip r:embed="rId3" cstate="print"/>
          <a:srcRect/>
          <a:stretch>
            <a:fillRect/>
          </a:stretch>
        </p:blipFill>
        <p:spPr bwMode="auto">
          <a:xfrm>
            <a:off x="46759813" y="-26008013"/>
            <a:ext cx="3048000" cy="2286000"/>
          </a:xfrm>
          <a:prstGeom prst="rect">
            <a:avLst/>
          </a:prstGeom>
          <a:noFill/>
        </p:spPr>
      </p:pic>
      <p:pic>
        <p:nvPicPr>
          <p:cNvPr id="1030" name="Picture 6" descr="http://www.foxnews.com/images/493327/3_27_011709_crashvideo.jpg"/>
          <p:cNvPicPr>
            <a:picLocks noChangeAspect="1" noChangeArrowheads="1"/>
          </p:cNvPicPr>
          <p:nvPr/>
        </p:nvPicPr>
        <p:blipFill>
          <a:blip r:embed="rId4" cstate="print"/>
          <a:srcRect t="10000" r="2500" b="8190"/>
          <a:stretch>
            <a:fillRect/>
          </a:stretch>
        </p:blipFill>
        <p:spPr bwMode="auto">
          <a:xfrm>
            <a:off x="457200" y="228600"/>
            <a:ext cx="8158163" cy="6115437"/>
          </a:xfrm>
          <a:prstGeom prst="rect">
            <a:avLst/>
          </a:prstGeom>
          <a:noFill/>
        </p:spPr>
      </p:pic>
      <p:sp>
        <p:nvSpPr>
          <p:cNvPr id="5" name="Slide Number Placeholder 4"/>
          <p:cNvSpPr>
            <a:spLocks noGrp="1"/>
          </p:cNvSpPr>
          <p:nvPr>
            <p:ph type="sldNum" sz="quarter" idx="12"/>
          </p:nvPr>
        </p:nvSpPr>
        <p:spPr/>
        <p:txBody>
          <a:bodyPr/>
          <a:lstStyle/>
          <a:p>
            <a:fld id="{6953C3A0-CB5F-4F4B-A33A-45DEFE497563}" type="slidenum">
              <a:rPr lang="en-US" smtClean="0"/>
              <a:pPr/>
              <a:t>87</a:t>
            </a:fld>
            <a:endParaRPr lang="en-US"/>
          </a:p>
        </p:txBody>
      </p:sp>
      <p:sp>
        <p:nvSpPr>
          <p:cNvPr id="15" name="Title 14"/>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Emergency Approach and Landing</a:t>
            </a:r>
          </a:p>
        </p:txBody>
      </p:sp>
      <p:sp>
        <p:nvSpPr>
          <p:cNvPr id="84995" name="Slide Number Placeholder 3"/>
          <p:cNvSpPr>
            <a:spLocks noGrp="1"/>
          </p:cNvSpPr>
          <p:nvPr>
            <p:ph type="sldNum" sz="quarter" idx="12"/>
          </p:nvPr>
        </p:nvSpPr>
        <p:spPr bwMode="auto">
          <a:ln>
            <a:round/>
            <a:headEnd/>
            <a:tailEnd/>
          </a:ln>
        </p:spPr>
        <p:txBody>
          <a:bodyPr/>
          <a:lstStyle/>
          <a:p>
            <a:fld id="{C98605A8-9B64-44C4-8843-E862E03E612F}" type="slidenum">
              <a:rPr lang="en-US" smtClean="0"/>
              <a:pPr/>
              <a:t>88</a:t>
            </a:fld>
            <a:endParaRPr lang="en-US" smtClean="0"/>
          </a:p>
        </p:txBody>
      </p:sp>
      <p:sp>
        <p:nvSpPr>
          <p:cNvPr id="84996" name="Rectangle 4"/>
          <p:cNvSpPr>
            <a:spLocks noChangeArrowheads="1"/>
          </p:cNvSpPr>
          <p:nvPr/>
        </p:nvSpPr>
        <p:spPr bwMode="auto">
          <a:xfrm>
            <a:off x="609600" y="1303338"/>
            <a:ext cx="8153400" cy="5554662"/>
          </a:xfrm>
          <a:prstGeom prst="rect">
            <a:avLst/>
          </a:prstGeom>
          <a:noFill/>
          <a:ln w="9525">
            <a:noFill/>
            <a:miter lim="800000"/>
            <a:headEnd/>
            <a:tailEnd/>
          </a:ln>
        </p:spPr>
        <p:txBody>
          <a:bodyPr>
            <a:spAutoFit/>
          </a:bodyPr>
          <a:lstStyle/>
          <a:p>
            <a:r>
              <a:rPr lang="en-US" sz="1400" b="1"/>
              <a:t>DESCRIPTION </a:t>
            </a:r>
          </a:p>
          <a:p>
            <a:r>
              <a:rPr lang="en-US" sz="1400"/>
              <a:t>The airplane is maneuvered power-off to the best available landing site. </a:t>
            </a:r>
          </a:p>
          <a:p>
            <a:r>
              <a:rPr lang="en-US" sz="1400" b="1"/>
              <a:t>OBJECTIVE </a:t>
            </a:r>
          </a:p>
          <a:p>
            <a:r>
              <a:rPr lang="en-US" sz="1400"/>
              <a:t>To develop the skill and proficiency necessary to accomplish a power-off emergency approach and landing at the best available site. </a:t>
            </a:r>
          </a:p>
          <a:p>
            <a:r>
              <a:rPr lang="en-US" sz="1400" b="1"/>
              <a:t>PROCEDURES </a:t>
            </a:r>
          </a:p>
          <a:p>
            <a:endParaRPr lang="en-US" sz="1400"/>
          </a:p>
          <a:p>
            <a:r>
              <a:rPr lang="en-US" sz="1400"/>
              <a:t>1. Establish the best glide speed. </a:t>
            </a:r>
          </a:p>
          <a:p>
            <a:endParaRPr lang="en-US" sz="1400"/>
          </a:p>
          <a:p>
            <a:r>
              <a:rPr lang="en-US" sz="1400"/>
              <a:t>2. Select the best available landing site within glide range considering wind, obstructions and field conditions. </a:t>
            </a:r>
          </a:p>
          <a:p>
            <a:endParaRPr lang="en-US" sz="1400"/>
          </a:p>
          <a:p>
            <a:r>
              <a:rPr lang="en-US" sz="1400"/>
              <a:t>3. Complete the appropriate emergency checklist, time and altitude permitting. </a:t>
            </a:r>
          </a:p>
          <a:p>
            <a:endParaRPr lang="en-US" sz="1400"/>
          </a:p>
          <a:p>
            <a:r>
              <a:rPr lang="en-US" sz="1400"/>
              <a:t>4. Maneuver to a high-key position. </a:t>
            </a:r>
          </a:p>
          <a:p>
            <a:endParaRPr lang="en-US" sz="1400"/>
          </a:p>
          <a:p>
            <a:r>
              <a:rPr lang="en-US" sz="1400" b="1"/>
              <a:t>NOTE </a:t>
            </a:r>
          </a:p>
          <a:p>
            <a:r>
              <a:rPr lang="en-US" sz="1400"/>
              <a:t>A high key position should allow a descending spiral over the intended landing point to keep it in view, assess the wind conditions, and arrive at the low-key position. The low-key position is downwind abeam the intended spot of landing at an altitude that allows a 180° descending turn (or base and final legs) to arrive at the intended spot of landing. </a:t>
            </a:r>
          </a:p>
          <a:p>
            <a:endParaRPr lang="en-US" sz="1400"/>
          </a:p>
          <a:p>
            <a:r>
              <a:rPr lang="en-US" sz="1400"/>
              <a:t>5. Squawk 7700 and declare and emergency on frequency 121.5 (or the ATC frequency appropriate if in radio contact with ATC). </a:t>
            </a:r>
          </a:p>
          <a:p>
            <a:endParaRPr lang="en-US" sz="140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6018" name="Picture 1" descr="San Luis Obispo 065.jpg"/>
          <p:cNvPicPr>
            <a:picLocks noChangeAspect="1"/>
          </p:cNvPicPr>
          <p:nvPr/>
        </p:nvPicPr>
        <p:blipFill>
          <a:blip r:embed="rId3" cstate="print"/>
          <a:srcRect/>
          <a:stretch>
            <a:fillRect/>
          </a:stretch>
        </p:blipFill>
        <p:spPr bwMode="auto">
          <a:xfrm>
            <a:off x="4572000" y="457200"/>
            <a:ext cx="3568700" cy="2676525"/>
          </a:xfrm>
          <a:prstGeom prst="rect">
            <a:avLst/>
          </a:prstGeom>
          <a:noFill/>
          <a:ln w="9525">
            <a:noFill/>
            <a:miter lim="800000"/>
            <a:headEnd/>
            <a:tailEnd/>
          </a:ln>
        </p:spPr>
      </p:pic>
      <p:pic>
        <p:nvPicPr>
          <p:cNvPr id="86019" name="Picture 2" descr="San Luis Obispo 064.jpg"/>
          <p:cNvPicPr>
            <a:picLocks noChangeAspect="1"/>
          </p:cNvPicPr>
          <p:nvPr/>
        </p:nvPicPr>
        <p:blipFill>
          <a:blip r:embed="rId4" cstate="print"/>
          <a:srcRect/>
          <a:stretch>
            <a:fillRect/>
          </a:stretch>
        </p:blipFill>
        <p:spPr bwMode="auto">
          <a:xfrm>
            <a:off x="4610100" y="3486150"/>
            <a:ext cx="3492500" cy="2619375"/>
          </a:xfrm>
          <a:prstGeom prst="rect">
            <a:avLst/>
          </a:prstGeom>
          <a:noFill/>
          <a:ln w="9525">
            <a:noFill/>
            <a:miter lim="800000"/>
            <a:headEnd/>
            <a:tailEnd/>
          </a:ln>
        </p:spPr>
      </p:pic>
      <p:pic>
        <p:nvPicPr>
          <p:cNvPr id="86020" name="Picture 4" descr="San Luis Obispo 062.jpg"/>
          <p:cNvPicPr>
            <a:picLocks noChangeAspect="1"/>
          </p:cNvPicPr>
          <p:nvPr/>
        </p:nvPicPr>
        <p:blipFill>
          <a:blip r:embed="rId5" cstate="print"/>
          <a:srcRect/>
          <a:stretch>
            <a:fillRect/>
          </a:stretch>
        </p:blipFill>
        <p:spPr bwMode="auto">
          <a:xfrm>
            <a:off x="495300" y="381000"/>
            <a:ext cx="3568700" cy="2676525"/>
          </a:xfrm>
          <a:prstGeom prst="rect">
            <a:avLst/>
          </a:prstGeom>
          <a:noFill/>
          <a:ln w="9525">
            <a:noFill/>
            <a:miter lim="800000"/>
            <a:headEnd/>
            <a:tailEnd/>
          </a:ln>
        </p:spPr>
      </p:pic>
      <p:pic>
        <p:nvPicPr>
          <p:cNvPr id="86021" name="Picture 5" descr="San Luis Obispo 063.jpg"/>
          <p:cNvPicPr>
            <a:picLocks noChangeAspect="1"/>
          </p:cNvPicPr>
          <p:nvPr/>
        </p:nvPicPr>
        <p:blipFill>
          <a:blip r:embed="rId6" cstate="print"/>
          <a:srcRect/>
          <a:stretch>
            <a:fillRect/>
          </a:stretch>
        </p:blipFill>
        <p:spPr bwMode="auto">
          <a:xfrm>
            <a:off x="457200" y="3429000"/>
            <a:ext cx="3644900" cy="2733675"/>
          </a:xfrm>
          <a:prstGeom prst="rect">
            <a:avLst/>
          </a:prstGeom>
          <a:noFill/>
          <a:ln w="9525">
            <a:noFill/>
            <a:miter lim="800000"/>
            <a:headEnd/>
            <a:tailEnd/>
          </a:ln>
        </p:spPr>
      </p:pic>
      <p:cxnSp>
        <p:nvCxnSpPr>
          <p:cNvPr id="8" name="Straight Arrow Connector 7"/>
          <p:cNvCxnSpPr>
            <a:stCxn id="5" idx="2"/>
            <a:endCxn id="6" idx="0"/>
          </p:cNvCxnSpPr>
          <p:nvPr/>
        </p:nvCxnSpPr>
        <p:spPr>
          <a:xfrm rot="5400000">
            <a:off x="2094706" y="3244057"/>
            <a:ext cx="37147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3"/>
            <a:endCxn id="3" idx="1"/>
          </p:cNvCxnSpPr>
          <p:nvPr/>
        </p:nvCxnSpPr>
        <p:spPr>
          <a:xfrm>
            <a:off x="4102100" y="4795838"/>
            <a:ext cx="5080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 idx="0"/>
            <a:endCxn id="2" idx="2"/>
          </p:cNvCxnSpPr>
          <p:nvPr/>
        </p:nvCxnSpPr>
        <p:spPr>
          <a:xfrm rot="5400000" flipH="1" flipV="1">
            <a:off x="6180931" y="3310732"/>
            <a:ext cx="35242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6025" name="Slide Number Placeholder 10"/>
          <p:cNvSpPr>
            <a:spLocks noGrp="1"/>
          </p:cNvSpPr>
          <p:nvPr>
            <p:ph type="sldNum" sz="quarter" idx="12"/>
          </p:nvPr>
        </p:nvSpPr>
        <p:spPr bwMode="auto">
          <a:ln>
            <a:round/>
            <a:headEnd/>
            <a:tailEnd/>
          </a:ln>
        </p:spPr>
        <p:txBody>
          <a:bodyPr/>
          <a:lstStyle/>
          <a:p>
            <a:fld id="{C62726AA-C53E-4421-8E0B-CDAA1B70B154}" type="slidenum">
              <a:rPr lang="en-US" smtClean="0"/>
              <a:pPr/>
              <a:t>89</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en-US" smtClean="0"/>
              <a:t>More Serious Errors</a:t>
            </a:r>
          </a:p>
        </p:txBody>
      </p:sp>
      <p:sp>
        <p:nvSpPr>
          <p:cNvPr id="175107" name="Content Placeholder 3"/>
          <p:cNvSpPr>
            <a:spLocks noGrp="1"/>
          </p:cNvSpPr>
          <p:nvPr>
            <p:ph sz="quarter" idx="1"/>
          </p:nvPr>
        </p:nvSpPr>
        <p:spPr/>
        <p:txBody>
          <a:bodyPr/>
          <a:lstStyle/>
          <a:p>
            <a:r>
              <a:rPr lang="en-US" smtClean="0"/>
              <a:t>What if I hit the accelerator instead of the brake pedal?</a:t>
            </a:r>
          </a:p>
          <a:p>
            <a:pPr lvl="1"/>
            <a:r>
              <a:rPr lang="en-US" smtClean="0"/>
              <a:t>It happens frequently (Audi, Toyota)</a:t>
            </a:r>
          </a:p>
          <a:p>
            <a:r>
              <a:rPr lang="en-US" smtClean="0"/>
              <a:t>What if there is no recovery / mitigation action?</a:t>
            </a:r>
          </a:p>
          <a:p>
            <a:pPr lvl="1"/>
            <a:r>
              <a:rPr lang="en-US" smtClean="0"/>
              <a:t>What if I pour coolant into the oil filler while maintaining my car</a:t>
            </a:r>
          </a:p>
          <a:p>
            <a:pPr lvl="1"/>
            <a:r>
              <a:rPr lang="en-US" smtClean="0"/>
              <a:t>What if a surgeon amputates the wrong leg?</a:t>
            </a:r>
          </a:p>
          <a:p>
            <a:pPr lvl="1"/>
            <a:r>
              <a:rPr lang="en-US" smtClean="0"/>
              <a:t>What if I decide to go rather than stop when the traffic light is amber?</a:t>
            </a:r>
          </a:p>
          <a:p>
            <a:r>
              <a:rPr lang="en-US" smtClean="0"/>
              <a:t>To err is human – we do it all the time</a:t>
            </a:r>
          </a:p>
          <a:p>
            <a:r>
              <a:rPr lang="en-US" smtClean="0"/>
              <a:t>To prevent or mitigate the effects of errors needs forgiving systems designed on human factors principles</a:t>
            </a:r>
          </a:p>
          <a:p>
            <a:pPr lvl="1"/>
            <a:endParaRPr lang="en-US" smtClean="0"/>
          </a:p>
          <a:p>
            <a:pPr lvl="1"/>
            <a:endParaRPr lang="en-US" smtClean="0"/>
          </a:p>
        </p:txBody>
      </p:sp>
      <p:sp>
        <p:nvSpPr>
          <p:cNvPr id="175108" name="Slide Number Placeholder 2"/>
          <p:cNvSpPr>
            <a:spLocks noGrp="1"/>
          </p:cNvSpPr>
          <p:nvPr>
            <p:ph type="sldNum" sz="quarter" idx="12"/>
          </p:nvPr>
        </p:nvSpPr>
        <p:spPr bwMode="auto">
          <a:ln>
            <a:round/>
            <a:headEnd/>
            <a:tailEnd/>
          </a:ln>
        </p:spPr>
        <p:txBody>
          <a:bodyPr/>
          <a:lstStyle/>
          <a:p>
            <a:fld id="{432195BF-3E18-4AFF-850F-D1740A754519}" type="slidenum">
              <a:rPr lang="en-US" smtClean="0"/>
              <a:pPr/>
              <a:t>9</a:t>
            </a:fld>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ight Arrow 1"/>
          <p:cNvSpPr/>
          <p:nvPr/>
        </p:nvSpPr>
        <p:spPr>
          <a:xfrm rot="18826295">
            <a:off x="104776" y="4648200"/>
            <a:ext cx="2474912" cy="1347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rot="10800000" flipV="1">
            <a:off x="914400" y="2590800"/>
            <a:ext cx="2286000" cy="38100"/>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87044" name="TextBox 13"/>
          <p:cNvSpPr txBox="1">
            <a:spLocks noChangeArrowheads="1"/>
          </p:cNvSpPr>
          <p:nvPr/>
        </p:nvSpPr>
        <p:spPr bwMode="auto">
          <a:xfrm>
            <a:off x="152400" y="2895600"/>
            <a:ext cx="1752600" cy="1816100"/>
          </a:xfrm>
          <a:prstGeom prst="rect">
            <a:avLst/>
          </a:prstGeom>
          <a:noFill/>
          <a:ln w="9525">
            <a:noFill/>
            <a:miter lim="800000"/>
            <a:headEnd/>
            <a:tailEnd/>
          </a:ln>
        </p:spPr>
        <p:txBody>
          <a:bodyPr>
            <a:spAutoFit/>
          </a:bodyPr>
          <a:lstStyle/>
          <a:p>
            <a:r>
              <a:rPr lang="en-US" sz="1600" b="1" i="1"/>
              <a:t>Write Down</a:t>
            </a:r>
          </a:p>
          <a:p>
            <a:r>
              <a:rPr lang="en-US" sz="1600"/>
              <a:t>29.90</a:t>
            </a:r>
          </a:p>
          <a:p>
            <a:r>
              <a:rPr lang="en-US" sz="1600"/>
              <a:t>27L</a:t>
            </a:r>
          </a:p>
          <a:p>
            <a:r>
              <a:rPr lang="en-US" sz="1600"/>
              <a:t>SW @ 25, G 30</a:t>
            </a:r>
          </a:p>
          <a:p>
            <a:r>
              <a:rPr lang="en-US" sz="1600"/>
              <a:t>ALPHA 3</a:t>
            </a:r>
          </a:p>
          <a:p>
            <a:r>
              <a:rPr lang="en-US" sz="1600"/>
              <a:t>118.7</a:t>
            </a:r>
          </a:p>
          <a:p>
            <a:r>
              <a:rPr lang="en-US" sz="1600"/>
              <a:t>7700</a:t>
            </a:r>
          </a:p>
        </p:txBody>
      </p:sp>
      <p:sp>
        <p:nvSpPr>
          <p:cNvPr id="3" name="Rectangle 2"/>
          <p:cNvSpPr/>
          <p:nvPr/>
        </p:nvSpPr>
        <p:spPr bwMode="auto">
          <a:xfrm>
            <a:off x="1295400" y="4038600"/>
            <a:ext cx="1828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090</a:t>
            </a:r>
          </a:p>
        </p:txBody>
      </p:sp>
      <p:sp>
        <p:nvSpPr>
          <p:cNvPr id="16" name="Rectangle 15"/>
          <p:cNvSpPr/>
          <p:nvPr/>
        </p:nvSpPr>
        <p:spPr bwMode="auto">
          <a:xfrm>
            <a:off x="3124200" y="4038600"/>
            <a:ext cx="1828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090</a:t>
            </a:r>
          </a:p>
        </p:txBody>
      </p:sp>
      <p:sp>
        <p:nvSpPr>
          <p:cNvPr id="17" name="Rectangle 16"/>
          <p:cNvSpPr/>
          <p:nvPr/>
        </p:nvSpPr>
        <p:spPr bwMode="auto">
          <a:xfrm>
            <a:off x="4953000" y="4038600"/>
            <a:ext cx="1828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090</a:t>
            </a:r>
          </a:p>
        </p:txBody>
      </p:sp>
      <p:sp>
        <p:nvSpPr>
          <p:cNvPr id="27" name="Rectangle 26"/>
          <p:cNvSpPr/>
          <p:nvPr/>
        </p:nvSpPr>
        <p:spPr>
          <a:xfrm rot="787016">
            <a:off x="1982788" y="4759325"/>
            <a:ext cx="1828800" cy="2254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6000</a:t>
            </a:r>
          </a:p>
        </p:txBody>
      </p:sp>
      <p:sp>
        <p:nvSpPr>
          <p:cNvPr id="28" name="Rectangle 27"/>
          <p:cNvSpPr/>
          <p:nvPr/>
        </p:nvSpPr>
        <p:spPr>
          <a:xfrm rot="787016">
            <a:off x="3763963" y="5173663"/>
            <a:ext cx="1828800" cy="2254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5900</a:t>
            </a:r>
          </a:p>
        </p:txBody>
      </p:sp>
      <p:sp>
        <p:nvSpPr>
          <p:cNvPr id="29" name="Rectangle 28"/>
          <p:cNvSpPr/>
          <p:nvPr/>
        </p:nvSpPr>
        <p:spPr>
          <a:xfrm rot="787016">
            <a:off x="5545138" y="5589588"/>
            <a:ext cx="1828800" cy="2254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5800</a:t>
            </a:r>
          </a:p>
        </p:txBody>
      </p:sp>
      <p:sp>
        <p:nvSpPr>
          <p:cNvPr id="4" name="Rectangle 3"/>
          <p:cNvSpPr/>
          <p:nvPr/>
        </p:nvSpPr>
        <p:spPr bwMode="auto">
          <a:xfrm rot="5400000">
            <a:off x="6398419" y="3883819"/>
            <a:ext cx="995362"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360</a:t>
            </a:r>
          </a:p>
        </p:txBody>
      </p:sp>
      <p:sp>
        <p:nvSpPr>
          <p:cNvPr id="37" name="Rectangle 36"/>
          <p:cNvSpPr/>
          <p:nvPr/>
        </p:nvSpPr>
        <p:spPr bwMode="auto">
          <a:xfrm rot="5400000">
            <a:off x="6398418" y="2897982"/>
            <a:ext cx="995363"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360</a:t>
            </a:r>
          </a:p>
        </p:txBody>
      </p:sp>
      <p:graphicFrame>
        <p:nvGraphicFramePr>
          <p:cNvPr id="51" name="Table 50"/>
          <p:cNvGraphicFramePr>
            <a:graphicFrameLocks noGrp="1"/>
          </p:cNvGraphicFramePr>
          <p:nvPr/>
        </p:nvGraphicFramePr>
        <p:xfrm>
          <a:off x="7010400" y="1066800"/>
          <a:ext cx="1828800" cy="1114425"/>
        </p:xfrm>
        <a:graphic>
          <a:graphicData uri="http://schemas.openxmlformats.org/drawingml/2006/table">
            <a:tbl>
              <a:tblPr/>
              <a:tblGrid>
                <a:gridCol w="609600"/>
                <a:gridCol w="609600"/>
                <a:gridCol w="6096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728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515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charset="0"/>
                          <a:ea typeface="ＭＳ Ｐゴシック" charset="-128"/>
                        </a:rPr>
                        <a:t>244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 name="Rectangle 83"/>
          <p:cNvSpPr/>
          <p:nvPr/>
        </p:nvSpPr>
        <p:spPr bwMode="auto">
          <a:xfrm rot="2684231">
            <a:off x="7953375" y="3619500"/>
            <a:ext cx="1025525" cy="1619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5700</a:t>
            </a:r>
          </a:p>
        </p:txBody>
      </p:sp>
      <p:sp>
        <p:nvSpPr>
          <p:cNvPr id="85" name="Rectangle 84"/>
          <p:cNvSpPr/>
          <p:nvPr/>
        </p:nvSpPr>
        <p:spPr bwMode="auto">
          <a:xfrm rot="2684231">
            <a:off x="7205663" y="2881313"/>
            <a:ext cx="1025525" cy="1619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5600</a:t>
            </a:r>
          </a:p>
        </p:txBody>
      </p:sp>
      <p:sp>
        <p:nvSpPr>
          <p:cNvPr id="87073" name="TextBox 86"/>
          <p:cNvSpPr txBox="1">
            <a:spLocks noChangeArrowheads="1"/>
          </p:cNvSpPr>
          <p:nvPr/>
        </p:nvSpPr>
        <p:spPr bwMode="auto">
          <a:xfrm rot="-5400000">
            <a:off x="3049588" y="2436812"/>
            <a:ext cx="609600" cy="307975"/>
          </a:xfrm>
          <a:prstGeom prst="rect">
            <a:avLst/>
          </a:prstGeom>
          <a:noFill/>
          <a:ln w="9525">
            <a:noFill/>
            <a:miter lim="800000"/>
            <a:headEnd/>
            <a:tailEnd/>
          </a:ln>
        </p:spPr>
        <p:txBody>
          <a:bodyPr>
            <a:spAutoFit/>
          </a:bodyPr>
          <a:lstStyle/>
          <a:p>
            <a:pPr algn="ctr"/>
            <a:r>
              <a:rPr lang="en-US" sz="1400" b="1"/>
              <a:t>27L</a:t>
            </a:r>
          </a:p>
        </p:txBody>
      </p:sp>
      <p:sp>
        <p:nvSpPr>
          <p:cNvPr id="87074" name="TextBox 87"/>
          <p:cNvSpPr txBox="1">
            <a:spLocks noChangeArrowheads="1"/>
          </p:cNvSpPr>
          <p:nvPr/>
        </p:nvSpPr>
        <p:spPr bwMode="auto">
          <a:xfrm>
            <a:off x="2133600" y="3048000"/>
            <a:ext cx="4495800" cy="646113"/>
          </a:xfrm>
          <a:prstGeom prst="rect">
            <a:avLst/>
          </a:prstGeom>
          <a:noFill/>
          <a:ln w="9525">
            <a:noFill/>
            <a:miter lim="800000"/>
            <a:headEnd/>
            <a:tailEnd/>
          </a:ln>
        </p:spPr>
        <p:txBody>
          <a:bodyPr>
            <a:spAutoFit/>
          </a:bodyPr>
          <a:lstStyle/>
          <a:p>
            <a:r>
              <a:rPr lang="en-US" b="1" i="1"/>
              <a:t>Alternately track (draw lines) along the Blue (Heading) and Green (Altitude) segments</a:t>
            </a:r>
          </a:p>
        </p:txBody>
      </p:sp>
      <p:sp>
        <p:nvSpPr>
          <p:cNvPr id="87075" name="TextBox 88"/>
          <p:cNvSpPr txBox="1">
            <a:spLocks noChangeArrowheads="1"/>
          </p:cNvSpPr>
          <p:nvPr/>
        </p:nvSpPr>
        <p:spPr bwMode="auto">
          <a:xfrm>
            <a:off x="6705600" y="685800"/>
            <a:ext cx="2286000" cy="276225"/>
          </a:xfrm>
          <a:prstGeom prst="rect">
            <a:avLst/>
          </a:prstGeom>
          <a:noFill/>
          <a:ln w="9525">
            <a:noFill/>
            <a:miter lim="800000"/>
            <a:headEnd/>
            <a:tailEnd/>
          </a:ln>
        </p:spPr>
        <p:txBody>
          <a:bodyPr>
            <a:spAutoFit/>
          </a:bodyPr>
          <a:lstStyle/>
          <a:p>
            <a:r>
              <a:rPr lang="en-US" sz="1200" b="1" i="1"/>
              <a:t>Add the Rows and Columns</a:t>
            </a:r>
          </a:p>
        </p:txBody>
      </p:sp>
      <p:sp>
        <p:nvSpPr>
          <p:cNvPr id="87076" name="TextBox 89"/>
          <p:cNvSpPr txBox="1">
            <a:spLocks noChangeArrowheads="1"/>
          </p:cNvSpPr>
          <p:nvPr/>
        </p:nvSpPr>
        <p:spPr bwMode="auto">
          <a:xfrm>
            <a:off x="0" y="6248400"/>
            <a:ext cx="762000" cy="369888"/>
          </a:xfrm>
          <a:prstGeom prst="rect">
            <a:avLst/>
          </a:prstGeom>
          <a:solidFill>
            <a:srgbClr val="C00000"/>
          </a:solidFill>
          <a:ln w="38100">
            <a:solidFill>
              <a:schemeClr val="tx1"/>
            </a:solidFill>
            <a:miter lim="800000"/>
            <a:headEnd/>
            <a:tailEnd/>
          </a:ln>
        </p:spPr>
        <p:txBody>
          <a:bodyPr>
            <a:spAutoFit/>
          </a:bodyPr>
          <a:lstStyle/>
          <a:p>
            <a:r>
              <a:rPr lang="en-US" b="1" i="1">
                <a:solidFill>
                  <a:schemeClr val="bg1"/>
                </a:solidFill>
              </a:rPr>
              <a:t>Start</a:t>
            </a:r>
          </a:p>
        </p:txBody>
      </p:sp>
      <p:sp>
        <p:nvSpPr>
          <p:cNvPr id="87077" name="TextBox 90"/>
          <p:cNvSpPr txBox="1">
            <a:spLocks noChangeArrowheads="1"/>
          </p:cNvSpPr>
          <p:nvPr/>
        </p:nvSpPr>
        <p:spPr bwMode="auto">
          <a:xfrm>
            <a:off x="304800" y="1371600"/>
            <a:ext cx="990600" cy="369888"/>
          </a:xfrm>
          <a:prstGeom prst="rect">
            <a:avLst/>
          </a:prstGeom>
          <a:solidFill>
            <a:srgbClr val="C00000"/>
          </a:solidFill>
          <a:ln w="38100">
            <a:solidFill>
              <a:schemeClr val="tx1"/>
            </a:solidFill>
            <a:miter lim="800000"/>
            <a:headEnd/>
            <a:tailEnd/>
          </a:ln>
        </p:spPr>
        <p:txBody>
          <a:bodyPr>
            <a:spAutoFit/>
          </a:bodyPr>
          <a:lstStyle/>
          <a:p>
            <a:r>
              <a:rPr lang="en-US" b="1" i="1">
                <a:solidFill>
                  <a:schemeClr val="bg1"/>
                </a:solidFill>
              </a:rPr>
              <a:t>Finish</a:t>
            </a:r>
          </a:p>
        </p:txBody>
      </p:sp>
      <p:cxnSp>
        <p:nvCxnSpPr>
          <p:cNvPr id="82" name="Straight Connector 81"/>
          <p:cNvCxnSpPr/>
          <p:nvPr/>
        </p:nvCxnSpPr>
        <p:spPr>
          <a:xfrm rot="10800000" flipV="1">
            <a:off x="838200" y="1905000"/>
            <a:ext cx="2303463" cy="571500"/>
          </a:xfrm>
          <a:prstGeom prst="line">
            <a:avLst/>
          </a:prstGeom>
          <a:ln w="38100">
            <a:solidFill>
              <a:srgbClr val="92D050"/>
            </a:solidFill>
            <a:prstDash val="lgDash"/>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bwMode="auto">
          <a:xfrm>
            <a:off x="7620000" y="6019800"/>
            <a:ext cx="1336675" cy="258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ectangle 114"/>
          <p:cNvSpPr/>
          <p:nvPr/>
        </p:nvSpPr>
        <p:spPr bwMode="auto">
          <a:xfrm>
            <a:off x="7620000" y="4724400"/>
            <a:ext cx="1336675" cy="258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Rectangle 115"/>
          <p:cNvSpPr/>
          <p:nvPr/>
        </p:nvSpPr>
        <p:spPr bwMode="auto">
          <a:xfrm>
            <a:off x="7620000" y="4983163"/>
            <a:ext cx="1336675" cy="258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Rectangle 116"/>
          <p:cNvSpPr/>
          <p:nvPr/>
        </p:nvSpPr>
        <p:spPr bwMode="auto">
          <a:xfrm>
            <a:off x="7620000" y="5241925"/>
            <a:ext cx="1336675" cy="260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Rectangle 117"/>
          <p:cNvSpPr/>
          <p:nvPr/>
        </p:nvSpPr>
        <p:spPr bwMode="auto">
          <a:xfrm>
            <a:off x="7620000" y="5502275"/>
            <a:ext cx="1336675" cy="258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Rectangle 118"/>
          <p:cNvSpPr/>
          <p:nvPr/>
        </p:nvSpPr>
        <p:spPr bwMode="auto">
          <a:xfrm>
            <a:off x="7620000" y="5761038"/>
            <a:ext cx="1336675" cy="258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Oval 119"/>
          <p:cNvSpPr/>
          <p:nvPr/>
        </p:nvSpPr>
        <p:spPr>
          <a:xfrm>
            <a:off x="914400" y="6096000"/>
            <a:ext cx="7620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Oval 121"/>
          <p:cNvSpPr/>
          <p:nvPr/>
        </p:nvSpPr>
        <p:spPr>
          <a:xfrm>
            <a:off x="7086600" y="4038600"/>
            <a:ext cx="7620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Oval 122"/>
          <p:cNvSpPr/>
          <p:nvPr/>
        </p:nvSpPr>
        <p:spPr>
          <a:xfrm>
            <a:off x="5943600" y="1828800"/>
            <a:ext cx="7620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Oval 123"/>
          <p:cNvSpPr/>
          <p:nvPr/>
        </p:nvSpPr>
        <p:spPr>
          <a:xfrm>
            <a:off x="152400" y="1828800"/>
            <a:ext cx="7620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Freeform 68"/>
          <p:cNvSpPr/>
          <p:nvPr/>
        </p:nvSpPr>
        <p:spPr>
          <a:xfrm rot="20613007">
            <a:off x="3124200" y="1295400"/>
            <a:ext cx="3425825" cy="679450"/>
          </a:xfrm>
          <a:custGeom>
            <a:avLst/>
            <a:gdLst>
              <a:gd name="connsiteX0" fmla="*/ 0 w 3425835"/>
              <a:gd name="connsiteY0" fmla="*/ 679269 h 679269"/>
              <a:gd name="connsiteX1" fmla="*/ 457200 w 3425835"/>
              <a:gd name="connsiteY1" fmla="*/ 666206 h 679269"/>
              <a:gd name="connsiteX2" fmla="*/ 496389 w 3425835"/>
              <a:gd name="connsiteY2" fmla="*/ 653143 h 679269"/>
              <a:gd name="connsiteX3" fmla="*/ 587829 w 3425835"/>
              <a:gd name="connsiteY3" fmla="*/ 627018 h 679269"/>
              <a:gd name="connsiteX4" fmla="*/ 679269 w 3425835"/>
              <a:gd name="connsiteY4" fmla="*/ 574766 h 679269"/>
              <a:gd name="connsiteX5" fmla="*/ 718457 w 3425835"/>
              <a:gd name="connsiteY5" fmla="*/ 561703 h 679269"/>
              <a:gd name="connsiteX6" fmla="*/ 757646 w 3425835"/>
              <a:gd name="connsiteY6" fmla="*/ 535578 h 679269"/>
              <a:gd name="connsiteX7" fmla="*/ 836023 w 3425835"/>
              <a:gd name="connsiteY7" fmla="*/ 509452 h 679269"/>
              <a:gd name="connsiteX8" fmla="*/ 927463 w 3425835"/>
              <a:gd name="connsiteY8" fmla="*/ 483326 h 679269"/>
              <a:gd name="connsiteX9" fmla="*/ 966652 w 3425835"/>
              <a:gd name="connsiteY9" fmla="*/ 470263 h 679269"/>
              <a:gd name="connsiteX10" fmla="*/ 1045029 w 3425835"/>
              <a:gd name="connsiteY10" fmla="*/ 457200 h 679269"/>
              <a:gd name="connsiteX11" fmla="*/ 1149532 w 3425835"/>
              <a:gd name="connsiteY11" fmla="*/ 431075 h 679269"/>
              <a:gd name="connsiteX12" fmla="*/ 1619794 w 3425835"/>
              <a:gd name="connsiteY12" fmla="*/ 418012 h 679269"/>
              <a:gd name="connsiteX13" fmla="*/ 1737360 w 3425835"/>
              <a:gd name="connsiteY13" fmla="*/ 391886 h 679269"/>
              <a:gd name="connsiteX14" fmla="*/ 1815737 w 3425835"/>
              <a:gd name="connsiteY14" fmla="*/ 339635 h 679269"/>
              <a:gd name="connsiteX15" fmla="*/ 1894114 w 3425835"/>
              <a:gd name="connsiteY15" fmla="*/ 313509 h 679269"/>
              <a:gd name="connsiteX16" fmla="*/ 1985554 w 3425835"/>
              <a:gd name="connsiteY16" fmla="*/ 261258 h 679269"/>
              <a:gd name="connsiteX17" fmla="*/ 2024743 w 3425835"/>
              <a:gd name="connsiteY17" fmla="*/ 248195 h 679269"/>
              <a:gd name="connsiteX18" fmla="*/ 2116183 w 3425835"/>
              <a:gd name="connsiteY18" fmla="*/ 209006 h 679269"/>
              <a:gd name="connsiteX19" fmla="*/ 2704012 w 3425835"/>
              <a:gd name="connsiteY19" fmla="*/ 195943 h 679269"/>
              <a:gd name="connsiteX20" fmla="*/ 2847703 w 3425835"/>
              <a:gd name="connsiteY20" fmla="*/ 156755 h 679269"/>
              <a:gd name="connsiteX21" fmla="*/ 2899954 w 3425835"/>
              <a:gd name="connsiteY21" fmla="*/ 130629 h 679269"/>
              <a:gd name="connsiteX22" fmla="*/ 2978332 w 3425835"/>
              <a:gd name="connsiteY22" fmla="*/ 104503 h 679269"/>
              <a:gd name="connsiteX23" fmla="*/ 3017520 w 3425835"/>
              <a:gd name="connsiteY23" fmla="*/ 91440 h 679269"/>
              <a:gd name="connsiteX24" fmla="*/ 3056709 w 3425835"/>
              <a:gd name="connsiteY24" fmla="*/ 65315 h 679269"/>
              <a:gd name="connsiteX25" fmla="*/ 3161212 w 3425835"/>
              <a:gd name="connsiteY25" fmla="*/ 39189 h 679269"/>
              <a:gd name="connsiteX26" fmla="*/ 3200400 w 3425835"/>
              <a:gd name="connsiteY26" fmla="*/ 26126 h 679269"/>
              <a:gd name="connsiteX27" fmla="*/ 3422469 w 3425835"/>
              <a:gd name="connsiteY27" fmla="*/ 0 h 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25835" h="679269">
                <a:moveTo>
                  <a:pt x="0" y="679269"/>
                </a:moveTo>
                <a:cubicBezTo>
                  <a:pt x="152400" y="674915"/>
                  <a:pt x="304949" y="674219"/>
                  <a:pt x="457200" y="666206"/>
                </a:cubicBezTo>
                <a:cubicBezTo>
                  <a:pt x="470951" y="665482"/>
                  <a:pt x="483149" y="656926"/>
                  <a:pt x="496389" y="653143"/>
                </a:cubicBezTo>
                <a:cubicBezTo>
                  <a:pt x="611233" y="620330"/>
                  <a:pt x="493847" y="658343"/>
                  <a:pt x="587829" y="627018"/>
                </a:cubicBezTo>
                <a:cubicBezTo>
                  <a:pt x="627187" y="600778"/>
                  <a:pt x="632861" y="594655"/>
                  <a:pt x="679269" y="574766"/>
                </a:cubicBezTo>
                <a:cubicBezTo>
                  <a:pt x="691925" y="569342"/>
                  <a:pt x="706141" y="567861"/>
                  <a:pt x="718457" y="561703"/>
                </a:cubicBezTo>
                <a:cubicBezTo>
                  <a:pt x="732499" y="554682"/>
                  <a:pt x="743300" y="541954"/>
                  <a:pt x="757646" y="535578"/>
                </a:cubicBezTo>
                <a:cubicBezTo>
                  <a:pt x="782811" y="524393"/>
                  <a:pt x="809897" y="518161"/>
                  <a:pt x="836023" y="509452"/>
                </a:cubicBezTo>
                <a:cubicBezTo>
                  <a:pt x="929980" y="478133"/>
                  <a:pt x="812653" y="516129"/>
                  <a:pt x="927463" y="483326"/>
                </a:cubicBezTo>
                <a:cubicBezTo>
                  <a:pt x="940703" y="479543"/>
                  <a:pt x="953210" y="473250"/>
                  <a:pt x="966652" y="470263"/>
                </a:cubicBezTo>
                <a:cubicBezTo>
                  <a:pt x="992507" y="464517"/>
                  <a:pt x="1019131" y="462750"/>
                  <a:pt x="1045029" y="457200"/>
                </a:cubicBezTo>
                <a:cubicBezTo>
                  <a:pt x="1080138" y="449677"/>
                  <a:pt x="1113639" y="432072"/>
                  <a:pt x="1149532" y="431075"/>
                </a:cubicBezTo>
                <a:lnTo>
                  <a:pt x="1619794" y="418012"/>
                </a:lnTo>
                <a:cubicBezTo>
                  <a:pt x="1641062" y="414467"/>
                  <a:pt x="1709795" y="407200"/>
                  <a:pt x="1737360" y="391886"/>
                </a:cubicBezTo>
                <a:cubicBezTo>
                  <a:pt x="1764808" y="376637"/>
                  <a:pt x="1785949" y="349564"/>
                  <a:pt x="1815737" y="339635"/>
                </a:cubicBezTo>
                <a:cubicBezTo>
                  <a:pt x="1841863" y="330926"/>
                  <a:pt x="1871200" y="328785"/>
                  <a:pt x="1894114" y="313509"/>
                </a:cubicBezTo>
                <a:cubicBezTo>
                  <a:pt x="1933472" y="287270"/>
                  <a:pt x="1939147" y="281146"/>
                  <a:pt x="1985554" y="261258"/>
                </a:cubicBezTo>
                <a:cubicBezTo>
                  <a:pt x="1998210" y="255834"/>
                  <a:pt x="2012427" y="254353"/>
                  <a:pt x="2024743" y="248195"/>
                </a:cubicBezTo>
                <a:cubicBezTo>
                  <a:pt x="2071632" y="224751"/>
                  <a:pt x="2056978" y="211423"/>
                  <a:pt x="2116183" y="209006"/>
                </a:cubicBezTo>
                <a:cubicBezTo>
                  <a:pt x="2312011" y="201013"/>
                  <a:pt x="2508069" y="200297"/>
                  <a:pt x="2704012" y="195943"/>
                </a:cubicBezTo>
                <a:cubicBezTo>
                  <a:pt x="2751787" y="186388"/>
                  <a:pt x="2803512" y="178851"/>
                  <a:pt x="2847703" y="156755"/>
                </a:cubicBezTo>
                <a:cubicBezTo>
                  <a:pt x="2865120" y="148046"/>
                  <a:pt x="2881874" y="137861"/>
                  <a:pt x="2899954" y="130629"/>
                </a:cubicBezTo>
                <a:cubicBezTo>
                  <a:pt x="2925523" y="120401"/>
                  <a:pt x="2952206" y="113212"/>
                  <a:pt x="2978332" y="104503"/>
                </a:cubicBezTo>
                <a:cubicBezTo>
                  <a:pt x="2991395" y="100149"/>
                  <a:pt x="3006063" y="99078"/>
                  <a:pt x="3017520" y="91440"/>
                </a:cubicBezTo>
                <a:cubicBezTo>
                  <a:pt x="3030583" y="82732"/>
                  <a:pt x="3042667" y="72336"/>
                  <a:pt x="3056709" y="65315"/>
                </a:cubicBezTo>
                <a:cubicBezTo>
                  <a:pt x="3086572" y="50384"/>
                  <a:pt x="3131397" y="46643"/>
                  <a:pt x="3161212" y="39189"/>
                </a:cubicBezTo>
                <a:cubicBezTo>
                  <a:pt x="3174570" y="35849"/>
                  <a:pt x="3186706" y="27567"/>
                  <a:pt x="3200400" y="26126"/>
                </a:cubicBezTo>
                <a:cubicBezTo>
                  <a:pt x="3425835" y="2396"/>
                  <a:pt x="3359140" y="63329"/>
                  <a:pt x="3422469" y="0"/>
                </a:cubicBezTo>
              </a:path>
            </a:pathLst>
          </a:cu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8" name="Freeform 77"/>
          <p:cNvSpPr/>
          <p:nvPr/>
        </p:nvSpPr>
        <p:spPr>
          <a:xfrm rot="20510142">
            <a:off x="3124200" y="1143000"/>
            <a:ext cx="3425825" cy="679450"/>
          </a:xfrm>
          <a:custGeom>
            <a:avLst/>
            <a:gdLst>
              <a:gd name="connsiteX0" fmla="*/ 0 w 3425835"/>
              <a:gd name="connsiteY0" fmla="*/ 679269 h 679269"/>
              <a:gd name="connsiteX1" fmla="*/ 457200 w 3425835"/>
              <a:gd name="connsiteY1" fmla="*/ 666206 h 679269"/>
              <a:gd name="connsiteX2" fmla="*/ 496389 w 3425835"/>
              <a:gd name="connsiteY2" fmla="*/ 653143 h 679269"/>
              <a:gd name="connsiteX3" fmla="*/ 587829 w 3425835"/>
              <a:gd name="connsiteY3" fmla="*/ 627018 h 679269"/>
              <a:gd name="connsiteX4" fmla="*/ 679269 w 3425835"/>
              <a:gd name="connsiteY4" fmla="*/ 574766 h 679269"/>
              <a:gd name="connsiteX5" fmla="*/ 718457 w 3425835"/>
              <a:gd name="connsiteY5" fmla="*/ 561703 h 679269"/>
              <a:gd name="connsiteX6" fmla="*/ 757646 w 3425835"/>
              <a:gd name="connsiteY6" fmla="*/ 535578 h 679269"/>
              <a:gd name="connsiteX7" fmla="*/ 836023 w 3425835"/>
              <a:gd name="connsiteY7" fmla="*/ 509452 h 679269"/>
              <a:gd name="connsiteX8" fmla="*/ 927463 w 3425835"/>
              <a:gd name="connsiteY8" fmla="*/ 483326 h 679269"/>
              <a:gd name="connsiteX9" fmla="*/ 966652 w 3425835"/>
              <a:gd name="connsiteY9" fmla="*/ 470263 h 679269"/>
              <a:gd name="connsiteX10" fmla="*/ 1045029 w 3425835"/>
              <a:gd name="connsiteY10" fmla="*/ 457200 h 679269"/>
              <a:gd name="connsiteX11" fmla="*/ 1149532 w 3425835"/>
              <a:gd name="connsiteY11" fmla="*/ 431075 h 679269"/>
              <a:gd name="connsiteX12" fmla="*/ 1619794 w 3425835"/>
              <a:gd name="connsiteY12" fmla="*/ 418012 h 679269"/>
              <a:gd name="connsiteX13" fmla="*/ 1737360 w 3425835"/>
              <a:gd name="connsiteY13" fmla="*/ 391886 h 679269"/>
              <a:gd name="connsiteX14" fmla="*/ 1815737 w 3425835"/>
              <a:gd name="connsiteY14" fmla="*/ 339635 h 679269"/>
              <a:gd name="connsiteX15" fmla="*/ 1894114 w 3425835"/>
              <a:gd name="connsiteY15" fmla="*/ 313509 h 679269"/>
              <a:gd name="connsiteX16" fmla="*/ 1985554 w 3425835"/>
              <a:gd name="connsiteY16" fmla="*/ 261258 h 679269"/>
              <a:gd name="connsiteX17" fmla="*/ 2024743 w 3425835"/>
              <a:gd name="connsiteY17" fmla="*/ 248195 h 679269"/>
              <a:gd name="connsiteX18" fmla="*/ 2116183 w 3425835"/>
              <a:gd name="connsiteY18" fmla="*/ 209006 h 679269"/>
              <a:gd name="connsiteX19" fmla="*/ 2704012 w 3425835"/>
              <a:gd name="connsiteY19" fmla="*/ 195943 h 679269"/>
              <a:gd name="connsiteX20" fmla="*/ 2847703 w 3425835"/>
              <a:gd name="connsiteY20" fmla="*/ 156755 h 679269"/>
              <a:gd name="connsiteX21" fmla="*/ 2899954 w 3425835"/>
              <a:gd name="connsiteY21" fmla="*/ 130629 h 679269"/>
              <a:gd name="connsiteX22" fmla="*/ 2978332 w 3425835"/>
              <a:gd name="connsiteY22" fmla="*/ 104503 h 679269"/>
              <a:gd name="connsiteX23" fmla="*/ 3017520 w 3425835"/>
              <a:gd name="connsiteY23" fmla="*/ 91440 h 679269"/>
              <a:gd name="connsiteX24" fmla="*/ 3056709 w 3425835"/>
              <a:gd name="connsiteY24" fmla="*/ 65315 h 679269"/>
              <a:gd name="connsiteX25" fmla="*/ 3161212 w 3425835"/>
              <a:gd name="connsiteY25" fmla="*/ 39189 h 679269"/>
              <a:gd name="connsiteX26" fmla="*/ 3200400 w 3425835"/>
              <a:gd name="connsiteY26" fmla="*/ 26126 h 679269"/>
              <a:gd name="connsiteX27" fmla="*/ 3422469 w 3425835"/>
              <a:gd name="connsiteY27" fmla="*/ 0 h 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25835" h="679269">
                <a:moveTo>
                  <a:pt x="0" y="679269"/>
                </a:moveTo>
                <a:cubicBezTo>
                  <a:pt x="152400" y="674915"/>
                  <a:pt x="304949" y="674219"/>
                  <a:pt x="457200" y="666206"/>
                </a:cubicBezTo>
                <a:cubicBezTo>
                  <a:pt x="470951" y="665482"/>
                  <a:pt x="483149" y="656926"/>
                  <a:pt x="496389" y="653143"/>
                </a:cubicBezTo>
                <a:cubicBezTo>
                  <a:pt x="611233" y="620330"/>
                  <a:pt x="493847" y="658343"/>
                  <a:pt x="587829" y="627018"/>
                </a:cubicBezTo>
                <a:cubicBezTo>
                  <a:pt x="627187" y="600778"/>
                  <a:pt x="632861" y="594655"/>
                  <a:pt x="679269" y="574766"/>
                </a:cubicBezTo>
                <a:cubicBezTo>
                  <a:pt x="691925" y="569342"/>
                  <a:pt x="706141" y="567861"/>
                  <a:pt x="718457" y="561703"/>
                </a:cubicBezTo>
                <a:cubicBezTo>
                  <a:pt x="732499" y="554682"/>
                  <a:pt x="743300" y="541954"/>
                  <a:pt x="757646" y="535578"/>
                </a:cubicBezTo>
                <a:cubicBezTo>
                  <a:pt x="782811" y="524393"/>
                  <a:pt x="809897" y="518161"/>
                  <a:pt x="836023" y="509452"/>
                </a:cubicBezTo>
                <a:cubicBezTo>
                  <a:pt x="929980" y="478133"/>
                  <a:pt x="812653" y="516129"/>
                  <a:pt x="927463" y="483326"/>
                </a:cubicBezTo>
                <a:cubicBezTo>
                  <a:pt x="940703" y="479543"/>
                  <a:pt x="953210" y="473250"/>
                  <a:pt x="966652" y="470263"/>
                </a:cubicBezTo>
                <a:cubicBezTo>
                  <a:pt x="992507" y="464517"/>
                  <a:pt x="1019131" y="462750"/>
                  <a:pt x="1045029" y="457200"/>
                </a:cubicBezTo>
                <a:cubicBezTo>
                  <a:pt x="1080138" y="449677"/>
                  <a:pt x="1113639" y="432072"/>
                  <a:pt x="1149532" y="431075"/>
                </a:cubicBezTo>
                <a:lnTo>
                  <a:pt x="1619794" y="418012"/>
                </a:lnTo>
                <a:cubicBezTo>
                  <a:pt x="1641062" y="414467"/>
                  <a:pt x="1709795" y="407200"/>
                  <a:pt x="1737360" y="391886"/>
                </a:cubicBezTo>
                <a:cubicBezTo>
                  <a:pt x="1764808" y="376637"/>
                  <a:pt x="1785949" y="349564"/>
                  <a:pt x="1815737" y="339635"/>
                </a:cubicBezTo>
                <a:cubicBezTo>
                  <a:pt x="1841863" y="330926"/>
                  <a:pt x="1871200" y="328785"/>
                  <a:pt x="1894114" y="313509"/>
                </a:cubicBezTo>
                <a:cubicBezTo>
                  <a:pt x="1933472" y="287270"/>
                  <a:pt x="1939147" y="281146"/>
                  <a:pt x="1985554" y="261258"/>
                </a:cubicBezTo>
                <a:cubicBezTo>
                  <a:pt x="1998210" y="255834"/>
                  <a:pt x="2012427" y="254353"/>
                  <a:pt x="2024743" y="248195"/>
                </a:cubicBezTo>
                <a:cubicBezTo>
                  <a:pt x="2071632" y="224751"/>
                  <a:pt x="2056978" y="211423"/>
                  <a:pt x="2116183" y="209006"/>
                </a:cubicBezTo>
                <a:cubicBezTo>
                  <a:pt x="2312011" y="201013"/>
                  <a:pt x="2508069" y="200297"/>
                  <a:pt x="2704012" y="195943"/>
                </a:cubicBezTo>
                <a:cubicBezTo>
                  <a:pt x="2751787" y="186388"/>
                  <a:pt x="2803512" y="178851"/>
                  <a:pt x="2847703" y="156755"/>
                </a:cubicBezTo>
                <a:cubicBezTo>
                  <a:pt x="2865120" y="148046"/>
                  <a:pt x="2881874" y="137861"/>
                  <a:pt x="2899954" y="130629"/>
                </a:cubicBezTo>
                <a:cubicBezTo>
                  <a:pt x="2925523" y="120401"/>
                  <a:pt x="2952206" y="113212"/>
                  <a:pt x="2978332" y="104503"/>
                </a:cubicBezTo>
                <a:cubicBezTo>
                  <a:pt x="2991395" y="100149"/>
                  <a:pt x="3006063" y="99078"/>
                  <a:pt x="3017520" y="91440"/>
                </a:cubicBezTo>
                <a:cubicBezTo>
                  <a:pt x="3030583" y="82732"/>
                  <a:pt x="3042667" y="72336"/>
                  <a:pt x="3056709" y="65315"/>
                </a:cubicBezTo>
                <a:cubicBezTo>
                  <a:pt x="3086572" y="50384"/>
                  <a:pt x="3131397" y="46643"/>
                  <a:pt x="3161212" y="39189"/>
                </a:cubicBezTo>
                <a:cubicBezTo>
                  <a:pt x="3174570" y="35849"/>
                  <a:pt x="3186706" y="27567"/>
                  <a:pt x="3200400" y="26126"/>
                </a:cubicBezTo>
                <a:cubicBezTo>
                  <a:pt x="3425835" y="2396"/>
                  <a:pt x="3359140" y="63329"/>
                  <a:pt x="3422469" y="0"/>
                </a:cubicBezTo>
              </a:path>
            </a:pathLst>
          </a:cu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3" name="Freeform 82"/>
          <p:cNvSpPr/>
          <p:nvPr/>
        </p:nvSpPr>
        <p:spPr bwMode="auto">
          <a:xfrm rot="286883">
            <a:off x="3463925" y="2395538"/>
            <a:ext cx="3317875" cy="327025"/>
          </a:xfrm>
          <a:custGeom>
            <a:avLst/>
            <a:gdLst>
              <a:gd name="connsiteX0" fmla="*/ 0 w 3317966"/>
              <a:gd name="connsiteY0" fmla="*/ 274320 h 326571"/>
              <a:gd name="connsiteX1" fmla="*/ 418012 w 3317966"/>
              <a:gd name="connsiteY1" fmla="*/ 261257 h 326571"/>
              <a:gd name="connsiteX2" fmla="*/ 483326 w 3317966"/>
              <a:gd name="connsiteY2" fmla="*/ 248194 h 326571"/>
              <a:gd name="connsiteX3" fmla="*/ 561703 w 3317966"/>
              <a:gd name="connsiteY3" fmla="*/ 195943 h 326571"/>
              <a:gd name="connsiteX4" fmla="*/ 653143 w 3317966"/>
              <a:gd name="connsiteY4" fmla="*/ 156754 h 326571"/>
              <a:gd name="connsiteX5" fmla="*/ 692332 w 3317966"/>
              <a:gd name="connsiteY5" fmla="*/ 130628 h 326571"/>
              <a:gd name="connsiteX6" fmla="*/ 731520 w 3317966"/>
              <a:gd name="connsiteY6" fmla="*/ 117565 h 326571"/>
              <a:gd name="connsiteX7" fmla="*/ 1058092 w 3317966"/>
              <a:gd name="connsiteY7" fmla="*/ 130628 h 326571"/>
              <a:gd name="connsiteX8" fmla="*/ 1149532 w 3317966"/>
              <a:gd name="connsiteY8" fmla="*/ 235131 h 326571"/>
              <a:gd name="connsiteX9" fmla="*/ 1175657 w 3317966"/>
              <a:gd name="connsiteY9" fmla="*/ 274320 h 326571"/>
              <a:gd name="connsiteX10" fmla="*/ 1254034 w 3317966"/>
              <a:gd name="connsiteY10" fmla="*/ 326571 h 326571"/>
              <a:gd name="connsiteX11" fmla="*/ 1554480 w 3317966"/>
              <a:gd name="connsiteY11" fmla="*/ 313508 h 326571"/>
              <a:gd name="connsiteX12" fmla="*/ 1632857 w 3317966"/>
              <a:gd name="connsiteY12" fmla="*/ 274320 h 326571"/>
              <a:gd name="connsiteX13" fmla="*/ 1724297 w 3317966"/>
              <a:gd name="connsiteY13" fmla="*/ 209005 h 326571"/>
              <a:gd name="connsiteX14" fmla="*/ 1763486 w 3317966"/>
              <a:gd name="connsiteY14" fmla="*/ 195943 h 326571"/>
              <a:gd name="connsiteX15" fmla="*/ 1802674 w 3317966"/>
              <a:gd name="connsiteY15" fmla="*/ 156754 h 326571"/>
              <a:gd name="connsiteX16" fmla="*/ 1841863 w 3317966"/>
              <a:gd name="connsiteY16" fmla="*/ 143691 h 326571"/>
              <a:gd name="connsiteX17" fmla="*/ 1854926 w 3317966"/>
              <a:gd name="connsiteY17" fmla="*/ 104503 h 326571"/>
              <a:gd name="connsiteX18" fmla="*/ 1946366 w 3317966"/>
              <a:gd name="connsiteY18" fmla="*/ 65314 h 326571"/>
              <a:gd name="connsiteX19" fmla="*/ 2286000 w 3317966"/>
              <a:gd name="connsiteY19" fmla="*/ 78377 h 326571"/>
              <a:gd name="connsiteX20" fmla="*/ 2325189 w 3317966"/>
              <a:gd name="connsiteY20" fmla="*/ 91440 h 326571"/>
              <a:gd name="connsiteX21" fmla="*/ 2455817 w 3317966"/>
              <a:gd name="connsiteY21" fmla="*/ 104503 h 326571"/>
              <a:gd name="connsiteX22" fmla="*/ 2495006 w 3317966"/>
              <a:gd name="connsiteY22" fmla="*/ 117565 h 326571"/>
              <a:gd name="connsiteX23" fmla="*/ 2547257 w 3317966"/>
              <a:gd name="connsiteY23" fmla="*/ 130628 h 326571"/>
              <a:gd name="connsiteX24" fmla="*/ 2573383 w 3317966"/>
              <a:gd name="connsiteY24" fmla="*/ 169817 h 326571"/>
              <a:gd name="connsiteX25" fmla="*/ 2612572 w 3317966"/>
              <a:gd name="connsiteY25" fmla="*/ 182880 h 326571"/>
              <a:gd name="connsiteX26" fmla="*/ 2651760 w 3317966"/>
              <a:gd name="connsiteY26" fmla="*/ 209005 h 326571"/>
              <a:gd name="connsiteX27" fmla="*/ 2965269 w 3317966"/>
              <a:gd name="connsiteY27" fmla="*/ 195943 h 326571"/>
              <a:gd name="connsiteX28" fmla="*/ 2978332 w 3317966"/>
              <a:gd name="connsiteY28" fmla="*/ 156754 h 326571"/>
              <a:gd name="connsiteX29" fmla="*/ 3056709 w 3317966"/>
              <a:gd name="connsiteY29" fmla="*/ 39188 h 326571"/>
              <a:gd name="connsiteX30" fmla="*/ 3082834 w 3317966"/>
              <a:gd name="connsiteY30" fmla="*/ 0 h 326571"/>
              <a:gd name="connsiteX31" fmla="*/ 3317966 w 3317966"/>
              <a:gd name="connsiteY31" fmla="*/ 0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17966" h="326571">
                <a:moveTo>
                  <a:pt x="0" y="274320"/>
                </a:moveTo>
                <a:cubicBezTo>
                  <a:pt x="139337" y="269966"/>
                  <a:pt x="278810" y="268782"/>
                  <a:pt x="418012" y="261257"/>
                </a:cubicBezTo>
                <a:cubicBezTo>
                  <a:pt x="440182" y="260059"/>
                  <a:pt x="463468" y="258123"/>
                  <a:pt x="483326" y="248194"/>
                </a:cubicBezTo>
                <a:cubicBezTo>
                  <a:pt x="678997" y="150356"/>
                  <a:pt x="395609" y="251303"/>
                  <a:pt x="561703" y="195943"/>
                </a:cubicBezTo>
                <a:cubicBezTo>
                  <a:pt x="660090" y="130352"/>
                  <a:pt x="535049" y="207366"/>
                  <a:pt x="653143" y="156754"/>
                </a:cubicBezTo>
                <a:cubicBezTo>
                  <a:pt x="667573" y="150569"/>
                  <a:pt x="678290" y="137649"/>
                  <a:pt x="692332" y="130628"/>
                </a:cubicBezTo>
                <a:cubicBezTo>
                  <a:pt x="704648" y="124470"/>
                  <a:pt x="718457" y="121919"/>
                  <a:pt x="731520" y="117565"/>
                </a:cubicBezTo>
                <a:cubicBezTo>
                  <a:pt x="840377" y="121919"/>
                  <a:pt x="949768" y="119022"/>
                  <a:pt x="1058092" y="130628"/>
                </a:cubicBezTo>
                <a:cubicBezTo>
                  <a:pt x="1097167" y="134815"/>
                  <a:pt x="1141048" y="222406"/>
                  <a:pt x="1149532" y="235131"/>
                </a:cubicBezTo>
                <a:cubicBezTo>
                  <a:pt x="1158241" y="248194"/>
                  <a:pt x="1162594" y="265611"/>
                  <a:pt x="1175657" y="274320"/>
                </a:cubicBezTo>
                <a:lnTo>
                  <a:pt x="1254034" y="326571"/>
                </a:lnTo>
                <a:cubicBezTo>
                  <a:pt x="1354183" y="322217"/>
                  <a:pt x="1454532" y="321196"/>
                  <a:pt x="1554480" y="313508"/>
                </a:cubicBezTo>
                <a:cubicBezTo>
                  <a:pt x="1583486" y="311277"/>
                  <a:pt x="1610803" y="290073"/>
                  <a:pt x="1632857" y="274320"/>
                </a:cubicBezTo>
                <a:cubicBezTo>
                  <a:pt x="1646656" y="264463"/>
                  <a:pt x="1703779" y="219264"/>
                  <a:pt x="1724297" y="209005"/>
                </a:cubicBezTo>
                <a:cubicBezTo>
                  <a:pt x="1736613" y="202847"/>
                  <a:pt x="1750423" y="200297"/>
                  <a:pt x="1763486" y="195943"/>
                </a:cubicBezTo>
                <a:cubicBezTo>
                  <a:pt x="1776549" y="182880"/>
                  <a:pt x="1787303" y="167001"/>
                  <a:pt x="1802674" y="156754"/>
                </a:cubicBezTo>
                <a:cubicBezTo>
                  <a:pt x="1814131" y="149116"/>
                  <a:pt x="1832126" y="153427"/>
                  <a:pt x="1841863" y="143691"/>
                </a:cubicBezTo>
                <a:cubicBezTo>
                  <a:pt x="1851599" y="133955"/>
                  <a:pt x="1846324" y="115255"/>
                  <a:pt x="1854926" y="104503"/>
                </a:cubicBezTo>
                <a:cubicBezTo>
                  <a:pt x="1877479" y="76311"/>
                  <a:pt x="1914989" y="73158"/>
                  <a:pt x="1946366" y="65314"/>
                </a:cubicBezTo>
                <a:cubicBezTo>
                  <a:pt x="2059577" y="69668"/>
                  <a:pt x="2172973" y="70582"/>
                  <a:pt x="2286000" y="78377"/>
                </a:cubicBezTo>
                <a:cubicBezTo>
                  <a:pt x="2299737" y="79324"/>
                  <a:pt x="2311580" y="89346"/>
                  <a:pt x="2325189" y="91440"/>
                </a:cubicBezTo>
                <a:cubicBezTo>
                  <a:pt x="2368440" y="98094"/>
                  <a:pt x="2412274" y="100149"/>
                  <a:pt x="2455817" y="104503"/>
                </a:cubicBezTo>
                <a:cubicBezTo>
                  <a:pt x="2468880" y="108857"/>
                  <a:pt x="2481766" y="113782"/>
                  <a:pt x="2495006" y="117565"/>
                </a:cubicBezTo>
                <a:cubicBezTo>
                  <a:pt x="2512268" y="122497"/>
                  <a:pt x="2532319" y="120669"/>
                  <a:pt x="2547257" y="130628"/>
                </a:cubicBezTo>
                <a:cubicBezTo>
                  <a:pt x="2560320" y="139337"/>
                  <a:pt x="2561124" y="160009"/>
                  <a:pt x="2573383" y="169817"/>
                </a:cubicBezTo>
                <a:cubicBezTo>
                  <a:pt x="2584135" y="178419"/>
                  <a:pt x="2600256" y="176722"/>
                  <a:pt x="2612572" y="182880"/>
                </a:cubicBezTo>
                <a:cubicBezTo>
                  <a:pt x="2626614" y="189901"/>
                  <a:pt x="2638697" y="200297"/>
                  <a:pt x="2651760" y="209005"/>
                </a:cubicBezTo>
                <a:cubicBezTo>
                  <a:pt x="2756263" y="204651"/>
                  <a:pt x="2861989" y="212468"/>
                  <a:pt x="2965269" y="195943"/>
                </a:cubicBezTo>
                <a:cubicBezTo>
                  <a:pt x="2978866" y="193768"/>
                  <a:pt x="2971645" y="168791"/>
                  <a:pt x="2978332" y="156754"/>
                </a:cubicBezTo>
                <a:cubicBezTo>
                  <a:pt x="2978335" y="156749"/>
                  <a:pt x="3043645" y="58784"/>
                  <a:pt x="3056709" y="39188"/>
                </a:cubicBezTo>
                <a:cubicBezTo>
                  <a:pt x="3065417" y="26125"/>
                  <a:pt x="3067135" y="0"/>
                  <a:pt x="3082834" y="0"/>
                </a:cubicBezTo>
                <a:lnTo>
                  <a:pt x="3317966" y="0"/>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3" name="Freeform 92"/>
          <p:cNvSpPr/>
          <p:nvPr/>
        </p:nvSpPr>
        <p:spPr bwMode="auto">
          <a:xfrm rot="386891">
            <a:off x="3427413" y="2562225"/>
            <a:ext cx="3317875" cy="327025"/>
          </a:xfrm>
          <a:custGeom>
            <a:avLst/>
            <a:gdLst>
              <a:gd name="connsiteX0" fmla="*/ 0 w 3317966"/>
              <a:gd name="connsiteY0" fmla="*/ 274320 h 326571"/>
              <a:gd name="connsiteX1" fmla="*/ 418012 w 3317966"/>
              <a:gd name="connsiteY1" fmla="*/ 261257 h 326571"/>
              <a:gd name="connsiteX2" fmla="*/ 483326 w 3317966"/>
              <a:gd name="connsiteY2" fmla="*/ 248194 h 326571"/>
              <a:gd name="connsiteX3" fmla="*/ 561703 w 3317966"/>
              <a:gd name="connsiteY3" fmla="*/ 195943 h 326571"/>
              <a:gd name="connsiteX4" fmla="*/ 653143 w 3317966"/>
              <a:gd name="connsiteY4" fmla="*/ 156754 h 326571"/>
              <a:gd name="connsiteX5" fmla="*/ 692332 w 3317966"/>
              <a:gd name="connsiteY5" fmla="*/ 130628 h 326571"/>
              <a:gd name="connsiteX6" fmla="*/ 731520 w 3317966"/>
              <a:gd name="connsiteY6" fmla="*/ 117565 h 326571"/>
              <a:gd name="connsiteX7" fmla="*/ 1058092 w 3317966"/>
              <a:gd name="connsiteY7" fmla="*/ 130628 h 326571"/>
              <a:gd name="connsiteX8" fmla="*/ 1149532 w 3317966"/>
              <a:gd name="connsiteY8" fmla="*/ 235131 h 326571"/>
              <a:gd name="connsiteX9" fmla="*/ 1175657 w 3317966"/>
              <a:gd name="connsiteY9" fmla="*/ 274320 h 326571"/>
              <a:gd name="connsiteX10" fmla="*/ 1254034 w 3317966"/>
              <a:gd name="connsiteY10" fmla="*/ 326571 h 326571"/>
              <a:gd name="connsiteX11" fmla="*/ 1554480 w 3317966"/>
              <a:gd name="connsiteY11" fmla="*/ 313508 h 326571"/>
              <a:gd name="connsiteX12" fmla="*/ 1632857 w 3317966"/>
              <a:gd name="connsiteY12" fmla="*/ 274320 h 326571"/>
              <a:gd name="connsiteX13" fmla="*/ 1724297 w 3317966"/>
              <a:gd name="connsiteY13" fmla="*/ 209005 h 326571"/>
              <a:gd name="connsiteX14" fmla="*/ 1763486 w 3317966"/>
              <a:gd name="connsiteY14" fmla="*/ 195943 h 326571"/>
              <a:gd name="connsiteX15" fmla="*/ 1802674 w 3317966"/>
              <a:gd name="connsiteY15" fmla="*/ 156754 h 326571"/>
              <a:gd name="connsiteX16" fmla="*/ 1841863 w 3317966"/>
              <a:gd name="connsiteY16" fmla="*/ 143691 h 326571"/>
              <a:gd name="connsiteX17" fmla="*/ 1854926 w 3317966"/>
              <a:gd name="connsiteY17" fmla="*/ 104503 h 326571"/>
              <a:gd name="connsiteX18" fmla="*/ 1946366 w 3317966"/>
              <a:gd name="connsiteY18" fmla="*/ 65314 h 326571"/>
              <a:gd name="connsiteX19" fmla="*/ 2286000 w 3317966"/>
              <a:gd name="connsiteY19" fmla="*/ 78377 h 326571"/>
              <a:gd name="connsiteX20" fmla="*/ 2325189 w 3317966"/>
              <a:gd name="connsiteY20" fmla="*/ 91440 h 326571"/>
              <a:gd name="connsiteX21" fmla="*/ 2455817 w 3317966"/>
              <a:gd name="connsiteY21" fmla="*/ 104503 h 326571"/>
              <a:gd name="connsiteX22" fmla="*/ 2495006 w 3317966"/>
              <a:gd name="connsiteY22" fmla="*/ 117565 h 326571"/>
              <a:gd name="connsiteX23" fmla="*/ 2547257 w 3317966"/>
              <a:gd name="connsiteY23" fmla="*/ 130628 h 326571"/>
              <a:gd name="connsiteX24" fmla="*/ 2573383 w 3317966"/>
              <a:gd name="connsiteY24" fmla="*/ 169817 h 326571"/>
              <a:gd name="connsiteX25" fmla="*/ 2612572 w 3317966"/>
              <a:gd name="connsiteY25" fmla="*/ 182880 h 326571"/>
              <a:gd name="connsiteX26" fmla="*/ 2651760 w 3317966"/>
              <a:gd name="connsiteY26" fmla="*/ 209005 h 326571"/>
              <a:gd name="connsiteX27" fmla="*/ 2965269 w 3317966"/>
              <a:gd name="connsiteY27" fmla="*/ 195943 h 326571"/>
              <a:gd name="connsiteX28" fmla="*/ 2978332 w 3317966"/>
              <a:gd name="connsiteY28" fmla="*/ 156754 h 326571"/>
              <a:gd name="connsiteX29" fmla="*/ 3056709 w 3317966"/>
              <a:gd name="connsiteY29" fmla="*/ 39188 h 326571"/>
              <a:gd name="connsiteX30" fmla="*/ 3082834 w 3317966"/>
              <a:gd name="connsiteY30" fmla="*/ 0 h 326571"/>
              <a:gd name="connsiteX31" fmla="*/ 3317966 w 3317966"/>
              <a:gd name="connsiteY31" fmla="*/ 0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17966" h="326571">
                <a:moveTo>
                  <a:pt x="0" y="274320"/>
                </a:moveTo>
                <a:cubicBezTo>
                  <a:pt x="139337" y="269966"/>
                  <a:pt x="278810" y="268782"/>
                  <a:pt x="418012" y="261257"/>
                </a:cubicBezTo>
                <a:cubicBezTo>
                  <a:pt x="440182" y="260059"/>
                  <a:pt x="463468" y="258123"/>
                  <a:pt x="483326" y="248194"/>
                </a:cubicBezTo>
                <a:cubicBezTo>
                  <a:pt x="678997" y="150356"/>
                  <a:pt x="395609" y="251303"/>
                  <a:pt x="561703" y="195943"/>
                </a:cubicBezTo>
                <a:cubicBezTo>
                  <a:pt x="660090" y="130352"/>
                  <a:pt x="535049" y="207366"/>
                  <a:pt x="653143" y="156754"/>
                </a:cubicBezTo>
                <a:cubicBezTo>
                  <a:pt x="667573" y="150569"/>
                  <a:pt x="678290" y="137649"/>
                  <a:pt x="692332" y="130628"/>
                </a:cubicBezTo>
                <a:cubicBezTo>
                  <a:pt x="704648" y="124470"/>
                  <a:pt x="718457" y="121919"/>
                  <a:pt x="731520" y="117565"/>
                </a:cubicBezTo>
                <a:cubicBezTo>
                  <a:pt x="840377" y="121919"/>
                  <a:pt x="949768" y="119022"/>
                  <a:pt x="1058092" y="130628"/>
                </a:cubicBezTo>
                <a:cubicBezTo>
                  <a:pt x="1097167" y="134815"/>
                  <a:pt x="1141048" y="222406"/>
                  <a:pt x="1149532" y="235131"/>
                </a:cubicBezTo>
                <a:cubicBezTo>
                  <a:pt x="1158241" y="248194"/>
                  <a:pt x="1162594" y="265611"/>
                  <a:pt x="1175657" y="274320"/>
                </a:cubicBezTo>
                <a:lnTo>
                  <a:pt x="1254034" y="326571"/>
                </a:lnTo>
                <a:cubicBezTo>
                  <a:pt x="1354183" y="322217"/>
                  <a:pt x="1454532" y="321196"/>
                  <a:pt x="1554480" y="313508"/>
                </a:cubicBezTo>
                <a:cubicBezTo>
                  <a:pt x="1583486" y="311277"/>
                  <a:pt x="1610803" y="290073"/>
                  <a:pt x="1632857" y="274320"/>
                </a:cubicBezTo>
                <a:cubicBezTo>
                  <a:pt x="1646656" y="264463"/>
                  <a:pt x="1703779" y="219264"/>
                  <a:pt x="1724297" y="209005"/>
                </a:cubicBezTo>
                <a:cubicBezTo>
                  <a:pt x="1736613" y="202847"/>
                  <a:pt x="1750423" y="200297"/>
                  <a:pt x="1763486" y="195943"/>
                </a:cubicBezTo>
                <a:cubicBezTo>
                  <a:pt x="1776549" y="182880"/>
                  <a:pt x="1787303" y="167001"/>
                  <a:pt x="1802674" y="156754"/>
                </a:cubicBezTo>
                <a:cubicBezTo>
                  <a:pt x="1814131" y="149116"/>
                  <a:pt x="1832126" y="153427"/>
                  <a:pt x="1841863" y="143691"/>
                </a:cubicBezTo>
                <a:cubicBezTo>
                  <a:pt x="1851599" y="133955"/>
                  <a:pt x="1846324" y="115255"/>
                  <a:pt x="1854926" y="104503"/>
                </a:cubicBezTo>
                <a:cubicBezTo>
                  <a:pt x="1877479" y="76311"/>
                  <a:pt x="1914989" y="73158"/>
                  <a:pt x="1946366" y="65314"/>
                </a:cubicBezTo>
                <a:cubicBezTo>
                  <a:pt x="2059577" y="69668"/>
                  <a:pt x="2172973" y="70582"/>
                  <a:pt x="2286000" y="78377"/>
                </a:cubicBezTo>
                <a:cubicBezTo>
                  <a:pt x="2299737" y="79324"/>
                  <a:pt x="2311580" y="89346"/>
                  <a:pt x="2325189" y="91440"/>
                </a:cubicBezTo>
                <a:cubicBezTo>
                  <a:pt x="2368440" y="98094"/>
                  <a:pt x="2412274" y="100149"/>
                  <a:pt x="2455817" y="104503"/>
                </a:cubicBezTo>
                <a:cubicBezTo>
                  <a:pt x="2468880" y="108857"/>
                  <a:pt x="2481766" y="113782"/>
                  <a:pt x="2495006" y="117565"/>
                </a:cubicBezTo>
                <a:cubicBezTo>
                  <a:pt x="2512268" y="122497"/>
                  <a:pt x="2532319" y="120669"/>
                  <a:pt x="2547257" y="130628"/>
                </a:cubicBezTo>
                <a:cubicBezTo>
                  <a:pt x="2560320" y="139337"/>
                  <a:pt x="2561124" y="160009"/>
                  <a:pt x="2573383" y="169817"/>
                </a:cubicBezTo>
                <a:cubicBezTo>
                  <a:pt x="2584135" y="178419"/>
                  <a:pt x="2600256" y="176722"/>
                  <a:pt x="2612572" y="182880"/>
                </a:cubicBezTo>
                <a:cubicBezTo>
                  <a:pt x="2626614" y="189901"/>
                  <a:pt x="2638697" y="200297"/>
                  <a:pt x="2651760" y="209005"/>
                </a:cubicBezTo>
                <a:cubicBezTo>
                  <a:pt x="2756263" y="204651"/>
                  <a:pt x="2861989" y="212468"/>
                  <a:pt x="2965269" y="195943"/>
                </a:cubicBezTo>
                <a:cubicBezTo>
                  <a:pt x="2978866" y="193768"/>
                  <a:pt x="2971645" y="168791"/>
                  <a:pt x="2978332" y="156754"/>
                </a:cubicBezTo>
                <a:cubicBezTo>
                  <a:pt x="2978335" y="156749"/>
                  <a:pt x="3043645" y="58784"/>
                  <a:pt x="3056709" y="39188"/>
                </a:cubicBezTo>
                <a:cubicBezTo>
                  <a:pt x="3065417" y="26125"/>
                  <a:pt x="3067135" y="0"/>
                  <a:pt x="3082834" y="0"/>
                </a:cubicBezTo>
                <a:lnTo>
                  <a:pt x="3317966" y="0"/>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8" name="Oval 67"/>
          <p:cNvSpPr/>
          <p:nvPr/>
        </p:nvSpPr>
        <p:spPr>
          <a:xfrm>
            <a:off x="2590800" y="24384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p:cNvSpPr/>
          <p:nvPr/>
        </p:nvSpPr>
        <p:spPr>
          <a:xfrm>
            <a:off x="2628900" y="25146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95" name="TextBox 73"/>
          <p:cNvSpPr txBox="1">
            <a:spLocks noChangeArrowheads="1"/>
          </p:cNvSpPr>
          <p:nvPr/>
        </p:nvSpPr>
        <p:spPr bwMode="auto">
          <a:xfrm>
            <a:off x="1828800" y="2362200"/>
            <a:ext cx="762000" cy="276225"/>
          </a:xfrm>
          <a:prstGeom prst="rect">
            <a:avLst/>
          </a:prstGeom>
          <a:noFill/>
          <a:ln w="9525">
            <a:noFill/>
            <a:miter lim="800000"/>
            <a:headEnd/>
            <a:tailEnd/>
          </a:ln>
        </p:spPr>
        <p:txBody>
          <a:bodyPr>
            <a:spAutoFit/>
          </a:bodyPr>
          <a:lstStyle/>
          <a:p>
            <a:r>
              <a:rPr lang="en-US" sz="1200" b="1"/>
              <a:t>5000</a:t>
            </a:r>
          </a:p>
        </p:txBody>
      </p:sp>
      <p:sp>
        <p:nvSpPr>
          <p:cNvPr id="87096" name="TextBox 78"/>
          <p:cNvSpPr txBox="1">
            <a:spLocks noChangeArrowheads="1"/>
          </p:cNvSpPr>
          <p:nvPr/>
        </p:nvSpPr>
        <p:spPr bwMode="auto">
          <a:xfrm>
            <a:off x="5562600" y="609600"/>
            <a:ext cx="762000" cy="276225"/>
          </a:xfrm>
          <a:prstGeom prst="rect">
            <a:avLst/>
          </a:prstGeom>
          <a:noFill/>
          <a:ln w="9525">
            <a:noFill/>
            <a:miter lim="800000"/>
            <a:headEnd/>
            <a:tailEnd/>
          </a:ln>
        </p:spPr>
        <p:txBody>
          <a:bodyPr>
            <a:spAutoFit/>
          </a:bodyPr>
          <a:lstStyle/>
          <a:p>
            <a:r>
              <a:rPr lang="en-US" sz="1200" b="1"/>
              <a:t>5400</a:t>
            </a:r>
          </a:p>
        </p:txBody>
      </p:sp>
      <p:sp>
        <p:nvSpPr>
          <p:cNvPr id="87097" name="TextBox 79"/>
          <p:cNvSpPr txBox="1">
            <a:spLocks noChangeArrowheads="1"/>
          </p:cNvSpPr>
          <p:nvPr/>
        </p:nvSpPr>
        <p:spPr bwMode="auto">
          <a:xfrm>
            <a:off x="4191000" y="1371600"/>
            <a:ext cx="762000" cy="276225"/>
          </a:xfrm>
          <a:prstGeom prst="rect">
            <a:avLst/>
          </a:prstGeom>
          <a:noFill/>
          <a:ln w="9525">
            <a:noFill/>
            <a:miter lim="800000"/>
            <a:headEnd/>
            <a:tailEnd/>
          </a:ln>
        </p:spPr>
        <p:txBody>
          <a:bodyPr>
            <a:spAutoFit/>
          </a:bodyPr>
          <a:lstStyle/>
          <a:p>
            <a:r>
              <a:rPr lang="en-US" sz="1200" b="1"/>
              <a:t>5200</a:t>
            </a:r>
          </a:p>
        </p:txBody>
      </p:sp>
      <p:sp>
        <p:nvSpPr>
          <p:cNvPr id="87098" name="TextBox 80"/>
          <p:cNvSpPr txBox="1">
            <a:spLocks noChangeArrowheads="1"/>
          </p:cNvSpPr>
          <p:nvPr/>
        </p:nvSpPr>
        <p:spPr bwMode="auto">
          <a:xfrm>
            <a:off x="228600" y="152400"/>
            <a:ext cx="7772400" cy="369888"/>
          </a:xfrm>
          <a:prstGeom prst="rect">
            <a:avLst/>
          </a:prstGeom>
          <a:noFill/>
          <a:ln w="9525">
            <a:noFill/>
            <a:miter lim="800000"/>
            <a:headEnd/>
            <a:tailEnd/>
          </a:ln>
        </p:spPr>
        <p:txBody>
          <a:bodyPr>
            <a:spAutoFit/>
          </a:bodyPr>
          <a:lstStyle/>
          <a:p>
            <a:r>
              <a:rPr lang="en-US"/>
              <a:t>Write down the stage times and count the tracking errors</a:t>
            </a:r>
          </a:p>
        </p:txBody>
      </p:sp>
      <p:sp>
        <p:nvSpPr>
          <p:cNvPr id="87099" name="TextBox 48"/>
          <p:cNvSpPr txBox="1">
            <a:spLocks noChangeArrowheads="1"/>
          </p:cNvSpPr>
          <p:nvPr/>
        </p:nvSpPr>
        <p:spPr bwMode="auto">
          <a:xfrm>
            <a:off x="2514600" y="6248400"/>
            <a:ext cx="3505200" cy="369888"/>
          </a:xfrm>
          <a:prstGeom prst="rect">
            <a:avLst/>
          </a:prstGeom>
          <a:noFill/>
          <a:ln w="9525">
            <a:noFill/>
            <a:miter lim="800000"/>
            <a:headEnd/>
            <a:tailEnd/>
          </a:ln>
        </p:spPr>
        <p:txBody>
          <a:bodyPr>
            <a:spAutoFit/>
          </a:bodyPr>
          <a:lstStyle/>
          <a:p>
            <a:r>
              <a:rPr lang="en-US"/>
              <a:t>Add secondary task</a:t>
            </a:r>
          </a:p>
        </p:txBody>
      </p:sp>
      <p:sp>
        <p:nvSpPr>
          <p:cNvPr id="87100" name="Slide Number Placeholder 42"/>
          <p:cNvSpPr>
            <a:spLocks noGrp="1"/>
          </p:cNvSpPr>
          <p:nvPr>
            <p:ph type="sldNum" sz="quarter" idx="12"/>
          </p:nvPr>
        </p:nvSpPr>
        <p:spPr bwMode="auto">
          <a:ln>
            <a:round/>
            <a:headEnd/>
            <a:tailEnd/>
          </a:ln>
        </p:spPr>
        <p:txBody>
          <a:bodyPr/>
          <a:lstStyle/>
          <a:p>
            <a:fld id="{978281FC-178B-4319-9884-801EABD60CA3}" type="slidenum">
              <a:rPr lang="en-US" smtClean="0"/>
              <a:pPr/>
              <a:t>90</a:t>
            </a:fld>
            <a:endParaRPr 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 name="Oval 47"/>
          <p:cNvSpPr/>
          <p:nvPr/>
        </p:nvSpPr>
        <p:spPr bwMode="auto">
          <a:xfrm>
            <a:off x="1471613" y="4260850"/>
            <a:ext cx="1643062" cy="465138"/>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accent5">
                    <a:lumMod val="50000"/>
                  </a:schemeClr>
                </a:solidFill>
              </a:rPr>
              <a:t>Evaluating</a:t>
            </a:r>
          </a:p>
        </p:txBody>
      </p:sp>
      <p:sp>
        <p:nvSpPr>
          <p:cNvPr id="49" name="Oval 48"/>
          <p:cNvSpPr/>
          <p:nvPr/>
        </p:nvSpPr>
        <p:spPr bwMode="auto">
          <a:xfrm>
            <a:off x="3124200" y="2514600"/>
            <a:ext cx="1641475" cy="465138"/>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accent5">
                    <a:lumMod val="50000"/>
                  </a:schemeClr>
                </a:solidFill>
              </a:rPr>
              <a:t>Diagnosing</a:t>
            </a:r>
          </a:p>
        </p:txBody>
      </p:sp>
      <p:sp>
        <p:nvSpPr>
          <p:cNvPr id="50" name="Oval 49"/>
          <p:cNvSpPr/>
          <p:nvPr/>
        </p:nvSpPr>
        <p:spPr bwMode="auto">
          <a:xfrm>
            <a:off x="1676400" y="2133600"/>
            <a:ext cx="1643063" cy="465138"/>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accent5">
                    <a:lumMod val="50000"/>
                  </a:schemeClr>
                </a:solidFill>
              </a:rPr>
              <a:t>Judging</a:t>
            </a:r>
          </a:p>
        </p:txBody>
      </p:sp>
      <p:sp>
        <p:nvSpPr>
          <p:cNvPr id="51" name="Oval 50"/>
          <p:cNvSpPr/>
          <p:nvPr/>
        </p:nvSpPr>
        <p:spPr bwMode="auto">
          <a:xfrm>
            <a:off x="1371600" y="3036888"/>
            <a:ext cx="1643063" cy="465137"/>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accent5">
                    <a:lumMod val="50000"/>
                  </a:schemeClr>
                </a:solidFill>
              </a:rPr>
              <a:t>Deciding</a:t>
            </a:r>
          </a:p>
        </p:txBody>
      </p:sp>
      <p:sp>
        <p:nvSpPr>
          <p:cNvPr id="52" name="Oval 51"/>
          <p:cNvSpPr/>
          <p:nvPr/>
        </p:nvSpPr>
        <p:spPr bwMode="auto">
          <a:xfrm>
            <a:off x="1420813" y="3627438"/>
            <a:ext cx="1643062" cy="465137"/>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accent5">
                    <a:lumMod val="50000"/>
                  </a:schemeClr>
                </a:solidFill>
              </a:rPr>
              <a:t>Planning</a:t>
            </a:r>
          </a:p>
        </p:txBody>
      </p:sp>
      <p:sp>
        <p:nvSpPr>
          <p:cNvPr id="53" name="Oval 52"/>
          <p:cNvSpPr/>
          <p:nvPr/>
        </p:nvSpPr>
        <p:spPr bwMode="auto">
          <a:xfrm>
            <a:off x="5181600" y="4495800"/>
            <a:ext cx="1905000" cy="463550"/>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accent5">
                    <a:lumMod val="50000"/>
                  </a:schemeClr>
                </a:solidFill>
              </a:rPr>
              <a:t>Investigating</a:t>
            </a:r>
          </a:p>
        </p:txBody>
      </p:sp>
      <p:sp>
        <p:nvSpPr>
          <p:cNvPr id="54" name="Oval 53"/>
          <p:cNvSpPr/>
          <p:nvPr/>
        </p:nvSpPr>
        <p:spPr bwMode="auto">
          <a:xfrm>
            <a:off x="2057400" y="4800600"/>
            <a:ext cx="1643063" cy="463550"/>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accent5">
                    <a:lumMod val="50000"/>
                  </a:schemeClr>
                </a:solidFill>
              </a:rPr>
              <a:t>Predicting</a:t>
            </a:r>
          </a:p>
        </p:txBody>
      </p:sp>
      <p:sp>
        <p:nvSpPr>
          <p:cNvPr id="56" name="Oval 55"/>
          <p:cNvSpPr/>
          <p:nvPr/>
        </p:nvSpPr>
        <p:spPr bwMode="auto">
          <a:xfrm>
            <a:off x="5638800" y="2895600"/>
            <a:ext cx="1641475" cy="465138"/>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accent5">
                    <a:lumMod val="50000"/>
                  </a:schemeClr>
                </a:solidFill>
              </a:rPr>
              <a:t>Analyzing</a:t>
            </a:r>
          </a:p>
        </p:txBody>
      </p:sp>
      <p:sp>
        <p:nvSpPr>
          <p:cNvPr id="57" name="Oval 56"/>
          <p:cNvSpPr/>
          <p:nvPr/>
        </p:nvSpPr>
        <p:spPr bwMode="auto">
          <a:xfrm>
            <a:off x="5410200" y="3810000"/>
            <a:ext cx="1643063" cy="463550"/>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accent5">
                    <a:lumMod val="50000"/>
                  </a:schemeClr>
                </a:solidFill>
              </a:rPr>
              <a:t>Problem Solving</a:t>
            </a:r>
          </a:p>
        </p:txBody>
      </p:sp>
      <p:sp>
        <p:nvSpPr>
          <p:cNvPr id="58" name="10-Point Star 57"/>
          <p:cNvSpPr/>
          <p:nvPr/>
        </p:nvSpPr>
        <p:spPr bwMode="auto">
          <a:xfrm>
            <a:off x="3063875" y="3121025"/>
            <a:ext cx="2233613" cy="1335088"/>
          </a:xfrm>
          <a:prstGeom prst="star10">
            <a:avLst/>
          </a:prstGeom>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t>Cognition</a:t>
            </a:r>
          </a:p>
        </p:txBody>
      </p:sp>
      <p:sp>
        <p:nvSpPr>
          <p:cNvPr id="59" name="Oval 58"/>
          <p:cNvSpPr/>
          <p:nvPr/>
        </p:nvSpPr>
        <p:spPr bwMode="auto">
          <a:xfrm>
            <a:off x="3810000" y="4800600"/>
            <a:ext cx="1839913" cy="696913"/>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accent5">
                    <a:lumMod val="50000"/>
                  </a:schemeClr>
                </a:solidFill>
              </a:rPr>
              <a:t>Interpolating and Extrapolating</a:t>
            </a:r>
          </a:p>
        </p:txBody>
      </p:sp>
      <p:sp>
        <p:nvSpPr>
          <p:cNvPr id="15" name="Right Arrow 14"/>
          <p:cNvSpPr/>
          <p:nvPr/>
        </p:nvSpPr>
        <p:spPr bwMode="auto">
          <a:xfrm>
            <a:off x="4572000" y="1752600"/>
            <a:ext cx="2190750" cy="549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Goals</a:t>
            </a:r>
          </a:p>
        </p:txBody>
      </p:sp>
      <p:sp>
        <p:nvSpPr>
          <p:cNvPr id="88078" name="Title 17"/>
          <p:cNvSpPr>
            <a:spLocks noGrp="1"/>
          </p:cNvSpPr>
          <p:nvPr>
            <p:ph type="title"/>
          </p:nvPr>
        </p:nvSpPr>
        <p:spPr>
          <a:xfrm>
            <a:off x="914400" y="274638"/>
            <a:ext cx="7772400" cy="563562"/>
          </a:xfrm>
        </p:spPr>
        <p:txBody>
          <a:bodyPr/>
          <a:lstStyle/>
          <a:p>
            <a:r>
              <a:rPr lang="en-US" sz="2800" b="1" smtClean="0"/>
              <a:t>Cognitive Task Analysis – Emergency Landing</a:t>
            </a:r>
          </a:p>
        </p:txBody>
      </p:sp>
      <p:sp>
        <p:nvSpPr>
          <p:cNvPr id="88079" name="Slide Number Placeholder 33"/>
          <p:cNvSpPr>
            <a:spLocks noGrp="1"/>
          </p:cNvSpPr>
          <p:nvPr>
            <p:ph type="sldNum" sz="quarter" idx="12"/>
          </p:nvPr>
        </p:nvSpPr>
        <p:spPr bwMode="auto">
          <a:ln>
            <a:round/>
            <a:headEnd/>
            <a:tailEnd/>
          </a:ln>
        </p:spPr>
        <p:txBody>
          <a:bodyPr/>
          <a:lstStyle/>
          <a:p>
            <a:fld id="{03A0B6E7-B15F-4E9F-BF20-769A3D296BAA}" type="slidenum">
              <a:rPr lang="en-US" smtClean="0"/>
              <a:pPr/>
              <a:t>91</a:t>
            </a:fld>
            <a:endParaRPr lang="en-US" smtClean="0"/>
          </a:p>
        </p:txBody>
      </p:sp>
      <p:sp>
        <p:nvSpPr>
          <p:cNvPr id="19" name="Rounded Rectangular Callout 18"/>
          <p:cNvSpPr/>
          <p:nvPr/>
        </p:nvSpPr>
        <p:spPr>
          <a:xfrm>
            <a:off x="304800" y="914400"/>
            <a:ext cx="1447800" cy="1143000"/>
          </a:xfrm>
          <a:prstGeom prst="wedgeRoundRectCallout">
            <a:avLst>
              <a:gd name="adj1" fmla="val 63343"/>
              <a:gd name="adj2" fmla="val 6640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Turns, Height above ground to begin the flare</a:t>
            </a:r>
          </a:p>
        </p:txBody>
      </p:sp>
      <p:sp>
        <p:nvSpPr>
          <p:cNvPr id="20" name="Rounded Rectangular Callout 19"/>
          <p:cNvSpPr/>
          <p:nvPr/>
        </p:nvSpPr>
        <p:spPr>
          <a:xfrm>
            <a:off x="2895600" y="914400"/>
            <a:ext cx="1447800" cy="914400"/>
          </a:xfrm>
          <a:prstGeom prst="wedgeRoundRectCallout">
            <a:avLst>
              <a:gd name="adj1" fmla="val 22741"/>
              <a:gd name="adj2" fmla="val 13726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Engine failure causes</a:t>
            </a:r>
          </a:p>
        </p:txBody>
      </p:sp>
      <p:sp>
        <p:nvSpPr>
          <p:cNvPr id="21" name="Rounded Rectangular Callout 20"/>
          <p:cNvSpPr/>
          <p:nvPr/>
        </p:nvSpPr>
        <p:spPr>
          <a:xfrm>
            <a:off x="1828800" y="5410200"/>
            <a:ext cx="1447800" cy="914400"/>
          </a:xfrm>
          <a:prstGeom prst="wedgeRoundRectCallout">
            <a:avLst>
              <a:gd name="adj1" fmla="val 41689"/>
              <a:gd name="adj2" fmla="val -8559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Touch down point</a:t>
            </a:r>
          </a:p>
        </p:txBody>
      </p:sp>
      <p:sp>
        <p:nvSpPr>
          <p:cNvPr id="22" name="Rounded Rectangular Callout 21"/>
          <p:cNvSpPr/>
          <p:nvPr/>
        </p:nvSpPr>
        <p:spPr>
          <a:xfrm>
            <a:off x="7467600" y="2209800"/>
            <a:ext cx="1447800" cy="914400"/>
          </a:xfrm>
          <a:prstGeom prst="wedgeRoundRectCallout">
            <a:avLst>
              <a:gd name="adj1" fmla="val -102672"/>
              <a:gd name="adj2" fmla="val 3726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Wind strength and direction</a:t>
            </a:r>
          </a:p>
        </p:txBody>
      </p:sp>
      <p:sp>
        <p:nvSpPr>
          <p:cNvPr id="23" name="Rounded Rectangular Callout 22"/>
          <p:cNvSpPr/>
          <p:nvPr/>
        </p:nvSpPr>
        <p:spPr>
          <a:xfrm>
            <a:off x="228600" y="2514600"/>
            <a:ext cx="1447800" cy="381000"/>
          </a:xfrm>
          <a:prstGeom prst="wedgeRoundRectCallout">
            <a:avLst>
              <a:gd name="adj1" fmla="val 58832"/>
              <a:gd name="adj2" fmla="val 12097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Flaps?</a:t>
            </a:r>
          </a:p>
        </p:txBody>
      </p:sp>
      <p:sp>
        <p:nvSpPr>
          <p:cNvPr id="24" name="Rounded Rectangular Callout 23"/>
          <p:cNvSpPr/>
          <p:nvPr/>
        </p:nvSpPr>
        <p:spPr>
          <a:xfrm>
            <a:off x="304800" y="3962400"/>
            <a:ext cx="1143000" cy="381000"/>
          </a:xfrm>
          <a:prstGeom prst="wedgeRoundRectCallout">
            <a:avLst>
              <a:gd name="adj1" fmla="val 82290"/>
              <a:gd name="adj2" fmla="val -8816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Approach</a:t>
            </a:r>
          </a:p>
        </p:txBody>
      </p:sp>
      <p:sp>
        <p:nvSpPr>
          <p:cNvPr id="25" name="Rounded Rectangular Callout 24"/>
          <p:cNvSpPr/>
          <p:nvPr/>
        </p:nvSpPr>
        <p:spPr>
          <a:xfrm>
            <a:off x="609600" y="5181600"/>
            <a:ext cx="1066800" cy="914400"/>
          </a:xfrm>
          <a:prstGeom prst="wedgeRoundRectCallout">
            <a:avLst>
              <a:gd name="adj1" fmla="val 73010"/>
              <a:gd name="adj2" fmla="val -12273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Pitch effects</a:t>
            </a:r>
          </a:p>
        </p:txBody>
      </p:sp>
      <p:sp>
        <p:nvSpPr>
          <p:cNvPr id="26" name="Rounded Rectangular Callout 25"/>
          <p:cNvSpPr/>
          <p:nvPr/>
        </p:nvSpPr>
        <p:spPr>
          <a:xfrm>
            <a:off x="5486400" y="5562600"/>
            <a:ext cx="1447800" cy="914400"/>
          </a:xfrm>
          <a:prstGeom prst="wedgeRoundRectCallout">
            <a:avLst>
              <a:gd name="adj1" fmla="val 11914"/>
              <a:gd name="adj2" fmla="val -12845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Time and altitude constraints</a:t>
            </a:r>
          </a:p>
        </p:txBody>
      </p:sp>
      <p:sp>
        <p:nvSpPr>
          <p:cNvPr id="27" name="Rounded Rectangular Callout 26"/>
          <p:cNvSpPr/>
          <p:nvPr/>
        </p:nvSpPr>
        <p:spPr>
          <a:xfrm>
            <a:off x="7315200" y="5181600"/>
            <a:ext cx="1447800" cy="914400"/>
          </a:xfrm>
          <a:prstGeom prst="wedgeRoundRectCallout">
            <a:avLst>
              <a:gd name="adj1" fmla="val -88236"/>
              <a:gd name="adj2" fmla="val -16559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Use of pitch and flaps without power</a:t>
            </a:r>
          </a:p>
        </p:txBody>
      </p:sp>
      <p:sp>
        <p:nvSpPr>
          <p:cNvPr id="28" name="Rounded Rectangular Callout 27"/>
          <p:cNvSpPr/>
          <p:nvPr/>
        </p:nvSpPr>
        <p:spPr>
          <a:xfrm>
            <a:off x="3505200" y="5638800"/>
            <a:ext cx="1447800" cy="914400"/>
          </a:xfrm>
          <a:prstGeom prst="wedgeRoundRectCallout">
            <a:avLst>
              <a:gd name="adj1" fmla="val -13349"/>
              <a:gd name="adj2" fmla="val -9416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Apply the rules</a:t>
            </a:r>
          </a:p>
          <a:p>
            <a:pPr algn="ctr">
              <a:defRPr/>
            </a:pPr>
            <a:r>
              <a:rPr lang="en-US" sz="1600" dirty="0">
                <a:solidFill>
                  <a:srgbClr val="002060"/>
                </a:solidFill>
              </a:rPr>
              <a:t>Improvise</a:t>
            </a:r>
          </a:p>
        </p:txBody>
      </p:sp>
      <p:sp>
        <p:nvSpPr>
          <p:cNvPr id="29" name="Rounded Rectangular Callout 28"/>
          <p:cNvSpPr/>
          <p:nvPr/>
        </p:nvSpPr>
        <p:spPr>
          <a:xfrm>
            <a:off x="4876800" y="1143000"/>
            <a:ext cx="1447800" cy="457200"/>
          </a:xfrm>
          <a:prstGeom prst="wedgeRoundRectCallout">
            <a:avLst>
              <a:gd name="adj1" fmla="val 27253"/>
              <a:gd name="adj2" fmla="val 131547"/>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Safe landing</a:t>
            </a:r>
          </a:p>
        </p:txBody>
      </p:sp>
      <p:sp>
        <p:nvSpPr>
          <p:cNvPr id="30" name="Oval 29"/>
          <p:cNvSpPr/>
          <p:nvPr/>
        </p:nvSpPr>
        <p:spPr>
          <a:xfrm>
            <a:off x="6553200" y="3429000"/>
            <a:ext cx="1774825" cy="415925"/>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accent5">
                    <a:lumMod val="50000"/>
                  </a:schemeClr>
                </a:solidFill>
              </a:rPr>
              <a:t>Synthesizing</a:t>
            </a:r>
          </a:p>
        </p:txBody>
      </p:sp>
      <p:sp>
        <p:nvSpPr>
          <p:cNvPr id="31" name="Oval 30"/>
          <p:cNvSpPr/>
          <p:nvPr/>
        </p:nvSpPr>
        <p:spPr>
          <a:xfrm>
            <a:off x="4419600" y="2209800"/>
            <a:ext cx="2228850" cy="457200"/>
          </a:xfrm>
          <a:prstGeom prst="ellipse">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accent5">
                    <a:lumMod val="50000"/>
                  </a:schemeClr>
                </a:solidFill>
              </a:rPr>
              <a:t>Understanding</a:t>
            </a:r>
          </a:p>
        </p:txBody>
      </p:sp>
      <p:sp>
        <p:nvSpPr>
          <p:cNvPr id="32" name="Rounded Rectangular Callout 31"/>
          <p:cNvSpPr/>
          <p:nvPr/>
        </p:nvSpPr>
        <p:spPr>
          <a:xfrm>
            <a:off x="7696200" y="4038600"/>
            <a:ext cx="1295400" cy="685800"/>
          </a:xfrm>
          <a:prstGeom prst="wedgeRoundRectCallout">
            <a:avLst>
              <a:gd name="adj1" fmla="val -19525"/>
              <a:gd name="adj2" fmla="val -9635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Adapting the mental model</a:t>
            </a:r>
          </a:p>
        </p:txBody>
      </p:sp>
      <p:sp>
        <p:nvSpPr>
          <p:cNvPr id="33" name="Rounded Rectangular Callout 32"/>
          <p:cNvSpPr/>
          <p:nvPr/>
        </p:nvSpPr>
        <p:spPr>
          <a:xfrm>
            <a:off x="6934200" y="1066800"/>
            <a:ext cx="1676400" cy="685800"/>
          </a:xfrm>
          <a:prstGeom prst="wedgeRoundRectCallout">
            <a:avLst>
              <a:gd name="adj1" fmla="val -78757"/>
              <a:gd name="adj2" fmla="val 15049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The communications jargon</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p:txBody>
          <a:bodyPr/>
          <a:lstStyle/>
          <a:p>
            <a:r>
              <a:rPr lang="en-US" sz="3100" smtClean="0"/>
              <a:t>Analysis:  </a:t>
            </a:r>
            <a:br>
              <a:rPr lang="en-US" sz="3100" smtClean="0"/>
            </a:br>
            <a:r>
              <a:rPr lang="en-US" sz="3100" smtClean="0"/>
              <a:t>Task Analysis &amp; Cognitive Task Analysis </a:t>
            </a:r>
          </a:p>
        </p:txBody>
      </p:sp>
      <p:sp>
        <p:nvSpPr>
          <p:cNvPr id="89091" name="Text Placeholder 4"/>
          <p:cNvSpPr>
            <a:spLocks noGrp="1"/>
          </p:cNvSpPr>
          <p:nvPr>
            <p:ph type="body" idx="1"/>
          </p:nvPr>
        </p:nvSpPr>
        <p:spPr/>
        <p:txBody>
          <a:bodyPr/>
          <a:lstStyle/>
          <a:p>
            <a:endParaRPr lang="en-US" smtClean="0">
              <a:solidFill>
                <a:srgbClr val="898989"/>
              </a:solidFill>
            </a:endParaRPr>
          </a:p>
        </p:txBody>
      </p:sp>
      <p:sp>
        <p:nvSpPr>
          <p:cNvPr id="89092" name="Slide Number Placeholder 2"/>
          <p:cNvSpPr>
            <a:spLocks noGrp="1"/>
          </p:cNvSpPr>
          <p:nvPr>
            <p:ph type="sldNum" sz="quarter" idx="12"/>
          </p:nvPr>
        </p:nvSpPr>
        <p:spPr bwMode="auto">
          <a:ln>
            <a:round/>
            <a:headEnd/>
            <a:tailEnd/>
          </a:ln>
        </p:spPr>
        <p:txBody>
          <a:bodyPr/>
          <a:lstStyle/>
          <a:p>
            <a:fld id="{C6903398-C8EF-467D-BCDF-E8BC6F358E4D}" type="slidenum">
              <a:rPr lang="en-US" smtClean="0"/>
              <a:pPr/>
              <a:t>92</a:t>
            </a:fld>
            <a:endParaRPr lang="en-US" smtClean="0"/>
          </a:p>
        </p:txBody>
      </p:sp>
      <p:sp>
        <p:nvSpPr>
          <p:cNvPr id="6" name="Isosceles Triangle 5"/>
          <p:cNvSpPr/>
          <p:nvPr/>
        </p:nvSpPr>
        <p:spPr>
          <a:xfrm>
            <a:off x="3810000" y="2514600"/>
            <a:ext cx="5105400" cy="2743200"/>
          </a:xfrm>
          <a:prstGeom prst="triangle">
            <a:avLst>
              <a:gd name="adj" fmla="val 497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b="1" dirty="0">
                <a:solidFill>
                  <a:srgbClr val="002060"/>
                </a:solidFill>
              </a:rPr>
              <a:t>CTA</a:t>
            </a:r>
          </a:p>
          <a:p>
            <a:pPr algn="ctr">
              <a:defRPr/>
            </a:pPr>
            <a:r>
              <a:rPr lang="en-US" b="1" dirty="0">
                <a:solidFill>
                  <a:srgbClr val="002060"/>
                </a:solidFill>
              </a:rPr>
              <a:t>Mental Workload</a:t>
            </a:r>
          </a:p>
          <a:p>
            <a:pPr algn="ctr">
              <a:defRPr/>
            </a:pPr>
            <a:r>
              <a:rPr lang="en-US" b="1" dirty="0">
                <a:solidFill>
                  <a:srgbClr val="002060"/>
                </a:solidFill>
              </a:rPr>
              <a:t>Situation Awareness</a:t>
            </a:r>
          </a:p>
          <a:p>
            <a:pPr algn="ctr">
              <a:defRPr/>
            </a:pPr>
            <a:r>
              <a:rPr lang="en-US" b="1" dirty="0">
                <a:solidFill>
                  <a:srgbClr val="002060"/>
                </a:solidFill>
              </a:rPr>
              <a:t>Resource Management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smtClean="0"/>
              <a:t>Task Analysis</a:t>
            </a:r>
          </a:p>
        </p:txBody>
      </p:sp>
      <p:sp>
        <p:nvSpPr>
          <p:cNvPr id="90115" name="Content Placeholder 2"/>
          <p:cNvSpPr>
            <a:spLocks noGrp="1"/>
          </p:cNvSpPr>
          <p:nvPr>
            <p:ph sz="quarter" idx="1"/>
          </p:nvPr>
        </p:nvSpPr>
        <p:spPr/>
        <p:txBody>
          <a:bodyPr/>
          <a:lstStyle/>
          <a:p>
            <a:r>
              <a:rPr lang="en-US" sz="2900" smtClean="0"/>
              <a:t>Physical Task Analysis addresses human overt behaviors – the flow of Energy – Actions</a:t>
            </a:r>
          </a:p>
          <a:p>
            <a:endParaRPr lang="en-US" sz="1200" smtClean="0"/>
          </a:p>
          <a:p>
            <a:r>
              <a:rPr lang="en-US" sz="2900" smtClean="0"/>
              <a:t>Cognitive Task Analysis addresses the flow of Information between (and within) the Task and the Operator</a:t>
            </a:r>
          </a:p>
          <a:p>
            <a:endParaRPr lang="en-US" sz="1400" smtClean="0"/>
          </a:p>
          <a:p>
            <a:r>
              <a:rPr lang="en-US" sz="2900" smtClean="0"/>
              <a:t>Job Analysis – Psycho-social</a:t>
            </a:r>
          </a:p>
        </p:txBody>
      </p:sp>
      <p:sp>
        <p:nvSpPr>
          <p:cNvPr id="90116" name="Slide Number Placeholder 4"/>
          <p:cNvSpPr>
            <a:spLocks noGrp="1"/>
          </p:cNvSpPr>
          <p:nvPr>
            <p:ph type="sldNum" sz="quarter" idx="12"/>
          </p:nvPr>
        </p:nvSpPr>
        <p:spPr bwMode="auto">
          <a:ln>
            <a:round/>
            <a:headEnd/>
            <a:tailEnd/>
          </a:ln>
        </p:spPr>
        <p:txBody>
          <a:bodyPr/>
          <a:lstStyle/>
          <a:p>
            <a:fld id="{E5A60807-71A5-4CA3-8015-0EBFBB2B56D5}" type="slidenum">
              <a:rPr lang="en-US" smtClean="0"/>
              <a:pPr/>
              <a:t>93</a:t>
            </a:fld>
            <a:endParaRPr lang="en-US"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mtClean="0"/>
              <a:t>Uses of Task Analysis</a:t>
            </a:r>
          </a:p>
        </p:txBody>
      </p:sp>
      <p:sp>
        <p:nvSpPr>
          <p:cNvPr id="91139" name="Content Placeholder 2"/>
          <p:cNvSpPr>
            <a:spLocks noGrp="1"/>
          </p:cNvSpPr>
          <p:nvPr>
            <p:ph sz="quarter" idx="1"/>
          </p:nvPr>
        </p:nvSpPr>
        <p:spPr>
          <a:xfrm>
            <a:off x="914400" y="1447800"/>
            <a:ext cx="7772400" cy="4953000"/>
          </a:xfrm>
        </p:spPr>
        <p:txBody>
          <a:bodyPr/>
          <a:lstStyle/>
          <a:p>
            <a:pPr>
              <a:lnSpc>
                <a:spcPct val="90000"/>
              </a:lnSpc>
            </a:pPr>
            <a:r>
              <a:rPr lang="en-US" smtClean="0"/>
              <a:t>What is the goal or purpose</a:t>
            </a:r>
          </a:p>
          <a:p>
            <a:pPr>
              <a:lnSpc>
                <a:spcPct val="90000"/>
              </a:lnSpc>
            </a:pPr>
            <a:r>
              <a:rPr lang="en-US" smtClean="0"/>
              <a:t>What should be done</a:t>
            </a:r>
          </a:p>
          <a:p>
            <a:pPr>
              <a:lnSpc>
                <a:spcPct val="90000"/>
              </a:lnSpc>
            </a:pPr>
            <a:r>
              <a:rPr lang="en-US" smtClean="0"/>
              <a:t>What should not be done</a:t>
            </a:r>
          </a:p>
          <a:p>
            <a:pPr>
              <a:lnSpc>
                <a:spcPct val="90000"/>
              </a:lnSpc>
            </a:pPr>
            <a:r>
              <a:rPr lang="en-US" smtClean="0"/>
              <a:t>Who should do what, and when and where</a:t>
            </a:r>
          </a:p>
          <a:p>
            <a:pPr>
              <a:lnSpc>
                <a:spcPct val="90000"/>
              </a:lnSpc>
            </a:pPr>
            <a:r>
              <a:rPr lang="en-US" smtClean="0"/>
              <a:t>How things should be done</a:t>
            </a:r>
          </a:p>
          <a:p>
            <a:pPr>
              <a:lnSpc>
                <a:spcPct val="90000"/>
              </a:lnSpc>
            </a:pPr>
            <a:r>
              <a:rPr lang="en-US" smtClean="0"/>
              <a:t>How tasks should be designed</a:t>
            </a:r>
          </a:p>
          <a:p>
            <a:pPr>
              <a:lnSpc>
                <a:spcPct val="90000"/>
              </a:lnSpc>
            </a:pPr>
            <a:r>
              <a:rPr lang="en-US" smtClean="0"/>
              <a:t>How tasks should be assigned</a:t>
            </a:r>
          </a:p>
          <a:p>
            <a:pPr>
              <a:lnSpc>
                <a:spcPct val="90000"/>
              </a:lnSpc>
            </a:pPr>
            <a:r>
              <a:rPr lang="en-US" smtClean="0"/>
              <a:t>How people should be selected, trained and assigned</a:t>
            </a:r>
          </a:p>
          <a:p>
            <a:pPr>
              <a:lnSpc>
                <a:spcPct val="90000"/>
              </a:lnSpc>
            </a:pPr>
            <a:r>
              <a:rPr lang="en-US" smtClean="0"/>
              <a:t>How procedures should be designed</a:t>
            </a:r>
          </a:p>
          <a:p>
            <a:pPr>
              <a:lnSpc>
                <a:spcPct val="90000"/>
              </a:lnSpc>
            </a:pPr>
            <a:r>
              <a:rPr lang="en-US" smtClean="0"/>
              <a:t>How equipment should be designed</a:t>
            </a:r>
          </a:p>
          <a:p>
            <a:pPr>
              <a:lnSpc>
                <a:spcPct val="90000"/>
              </a:lnSpc>
            </a:pPr>
            <a:r>
              <a:rPr lang="en-US" smtClean="0"/>
              <a:t>How facilitators should be designed</a:t>
            </a:r>
          </a:p>
        </p:txBody>
      </p:sp>
      <p:sp>
        <p:nvSpPr>
          <p:cNvPr id="91140" name="Slide Number Placeholder 4"/>
          <p:cNvSpPr>
            <a:spLocks noGrp="1"/>
          </p:cNvSpPr>
          <p:nvPr>
            <p:ph type="sldNum" sz="quarter" idx="12"/>
          </p:nvPr>
        </p:nvSpPr>
        <p:spPr bwMode="auto">
          <a:ln>
            <a:round/>
            <a:headEnd/>
            <a:tailEnd/>
          </a:ln>
        </p:spPr>
        <p:txBody>
          <a:bodyPr/>
          <a:lstStyle/>
          <a:p>
            <a:fld id="{4CF5E06A-ED98-44E6-8797-043C17E5C7BE}" type="slidenum">
              <a:rPr lang="en-US" smtClean="0"/>
              <a:pPr/>
              <a:t>94</a:t>
            </a:fld>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3"/>
          <p:cNvSpPr>
            <a:spLocks noGrp="1"/>
          </p:cNvSpPr>
          <p:nvPr>
            <p:ph type="title"/>
          </p:nvPr>
        </p:nvSpPr>
        <p:spPr/>
        <p:txBody>
          <a:bodyPr/>
          <a:lstStyle/>
          <a:p>
            <a:r>
              <a:rPr lang="en-US" sz="3600" b="1" smtClean="0"/>
              <a:t>Task Analysis on the Car Assembly Line</a:t>
            </a:r>
          </a:p>
        </p:txBody>
      </p:sp>
      <p:sp>
        <p:nvSpPr>
          <p:cNvPr id="92163" name="Content Placeholder 4"/>
          <p:cNvSpPr>
            <a:spLocks noGrp="1"/>
          </p:cNvSpPr>
          <p:nvPr>
            <p:ph sz="quarter" idx="1"/>
          </p:nvPr>
        </p:nvSpPr>
        <p:spPr/>
        <p:txBody>
          <a:bodyPr/>
          <a:lstStyle/>
          <a:p>
            <a:endParaRPr lang="en-US" smtClean="0"/>
          </a:p>
        </p:txBody>
      </p:sp>
      <p:sp>
        <p:nvSpPr>
          <p:cNvPr id="92164" name="Slide Number Placeholder 1"/>
          <p:cNvSpPr>
            <a:spLocks noGrp="1"/>
          </p:cNvSpPr>
          <p:nvPr>
            <p:ph type="sldNum" sz="quarter" idx="12"/>
          </p:nvPr>
        </p:nvSpPr>
        <p:spPr bwMode="auto">
          <a:ln>
            <a:round/>
            <a:headEnd/>
            <a:tailEnd/>
          </a:ln>
        </p:spPr>
        <p:txBody>
          <a:bodyPr/>
          <a:lstStyle/>
          <a:p>
            <a:fld id="{E75D2592-9A2E-4F21-AC0C-8CF1A938B54F}" type="slidenum">
              <a:rPr lang="en-US" smtClean="0"/>
              <a:pPr/>
              <a:t>95</a:t>
            </a:fld>
            <a:endParaRPr lang="en-US" smtClean="0"/>
          </a:p>
        </p:txBody>
      </p:sp>
      <p:pic>
        <p:nvPicPr>
          <p:cNvPr id="92165" name="Picture 2" descr="http://www.imps4ever.info/linwood/factory/main_assembly_conveyor.jpg"/>
          <p:cNvPicPr>
            <a:picLocks noChangeAspect="1" noChangeArrowheads="1"/>
          </p:cNvPicPr>
          <p:nvPr/>
        </p:nvPicPr>
        <p:blipFill>
          <a:blip r:embed="rId3" cstate="print"/>
          <a:srcRect/>
          <a:stretch>
            <a:fillRect/>
          </a:stretch>
        </p:blipFill>
        <p:spPr bwMode="auto">
          <a:xfrm>
            <a:off x="304800" y="1447800"/>
            <a:ext cx="85217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t>Physical Task Analysis</a:t>
            </a:r>
          </a:p>
        </p:txBody>
      </p:sp>
      <p:sp>
        <p:nvSpPr>
          <p:cNvPr id="93187" name="Content Placeholder 2"/>
          <p:cNvSpPr>
            <a:spLocks noGrp="1"/>
          </p:cNvSpPr>
          <p:nvPr>
            <p:ph sz="quarter" idx="1"/>
          </p:nvPr>
        </p:nvSpPr>
        <p:spPr/>
        <p:txBody>
          <a:bodyPr/>
          <a:lstStyle/>
          <a:p>
            <a:r>
              <a:rPr lang="en-US" smtClean="0"/>
              <a:t>Henry Ford</a:t>
            </a:r>
          </a:p>
          <a:p>
            <a:r>
              <a:rPr lang="en-US" smtClean="0"/>
              <a:t>Frederick Taylor</a:t>
            </a:r>
          </a:p>
          <a:p>
            <a:r>
              <a:rPr lang="en-US" smtClean="0"/>
              <a:t>Lillian Gilbreth</a:t>
            </a:r>
          </a:p>
          <a:p>
            <a:r>
              <a:rPr lang="en-US" smtClean="0"/>
              <a:t>MTM (Methods Time Measurement)</a:t>
            </a:r>
          </a:p>
          <a:p>
            <a:r>
              <a:rPr lang="en-US" smtClean="0"/>
              <a:t>Work Factor</a:t>
            </a:r>
          </a:p>
          <a:p>
            <a:r>
              <a:rPr lang="en-US" smtClean="0"/>
              <a:t>Charting and Timing (in seconds)</a:t>
            </a:r>
          </a:p>
        </p:txBody>
      </p:sp>
      <p:sp>
        <p:nvSpPr>
          <p:cNvPr id="93188" name="Slide Number Placeholder 3"/>
          <p:cNvSpPr>
            <a:spLocks noGrp="1"/>
          </p:cNvSpPr>
          <p:nvPr>
            <p:ph type="sldNum" sz="quarter" idx="12"/>
          </p:nvPr>
        </p:nvSpPr>
        <p:spPr bwMode="auto">
          <a:ln>
            <a:round/>
            <a:headEnd/>
            <a:tailEnd/>
          </a:ln>
        </p:spPr>
        <p:txBody>
          <a:bodyPr/>
          <a:lstStyle/>
          <a:p>
            <a:fld id="{67E7C101-0A83-4B55-8942-5AE853BE1886}" type="slidenum">
              <a:rPr lang="en-US" smtClean="0"/>
              <a:pPr/>
              <a:t>96</a:t>
            </a:fld>
            <a:endParaRPr lang="en-US" smtClean="0"/>
          </a:p>
        </p:txBody>
      </p:sp>
      <p:sp>
        <p:nvSpPr>
          <p:cNvPr id="5" name="Rectangle 4"/>
          <p:cNvSpPr/>
          <p:nvPr/>
        </p:nvSpPr>
        <p:spPr>
          <a:xfrm>
            <a:off x="457200" y="44958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effectLst>
                  <a:outerShdw blurRad="50800" dist="38100" dir="2700000">
                    <a:srgbClr val="000000"/>
                  </a:outerShdw>
                </a:effectLst>
              </a:rPr>
              <a:t>Pick</a:t>
            </a:r>
          </a:p>
        </p:txBody>
      </p:sp>
      <p:sp>
        <p:nvSpPr>
          <p:cNvPr id="11" name="Rectangle 10"/>
          <p:cNvSpPr/>
          <p:nvPr/>
        </p:nvSpPr>
        <p:spPr>
          <a:xfrm>
            <a:off x="609600" y="5372100"/>
            <a:ext cx="762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10</a:t>
            </a:r>
          </a:p>
        </p:txBody>
      </p:sp>
      <p:grpSp>
        <p:nvGrpSpPr>
          <p:cNvPr id="2" name="Group 20"/>
          <p:cNvGrpSpPr>
            <a:grpSpLocks/>
          </p:cNvGrpSpPr>
          <p:nvPr/>
        </p:nvGrpSpPr>
        <p:grpSpPr bwMode="auto">
          <a:xfrm>
            <a:off x="1752600" y="4457700"/>
            <a:ext cx="1122363" cy="1447800"/>
            <a:chOff x="1752600" y="4457700"/>
            <a:chExt cx="1122363" cy="1447800"/>
          </a:xfrm>
        </p:grpSpPr>
        <p:sp>
          <p:nvSpPr>
            <p:cNvPr id="6" name="Right Arrow 5"/>
            <p:cNvSpPr/>
            <p:nvPr/>
          </p:nvSpPr>
          <p:spPr>
            <a:xfrm>
              <a:off x="1752600" y="4457700"/>
              <a:ext cx="1122363" cy="723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effectLst>
                    <a:outerShdw blurRad="50800" dist="38100" dir="2700000">
                      <a:srgbClr val="000000"/>
                    </a:outerShdw>
                  </a:effectLst>
                </a:rPr>
                <a:t>Carry</a:t>
              </a:r>
            </a:p>
          </p:txBody>
        </p:sp>
        <p:sp>
          <p:nvSpPr>
            <p:cNvPr id="12" name="Rectangle 11"/>
            <p:cNvSpPr/>
            <p:nvPr/>
          </p:nvSpPr>
          <p:spPr>
            <a:xfrm>
              <a:off x="1981200" y="5372100"/>
              <a:ext cx="762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20</a:t>
              </a:r>
            </a:p>
          </p:txBody>
        </p:sp>
      </p:grpSp>
      <p:grpSp>
        <p:nvGrpSpPr>
          <p:cNvPr id="3" name="Group 21"/>
          <p:cNvGrpSpPr>
            <a:grpSpLocks/>
          </p:cNvGrpSpPr>
          <p:nvPr/>
        </p:nvGrpSpPr>
        <p:grpSpPr bwMode="auto">
          <a:xfrm>
            <a:off x="3048000" y="4495800"/>
            <a:ext cx="1066800" cy="1409700"/>
            <a:chOff x="3048000" y="4495800"/>
            <a:chExt cx="1066800" cy="1409700"/>
          </a:xfrm>
        </p:grpSpPr>
        <p:sp>
          <p:nvSpPr>
            <p:cNvPr id="7" name="Rectangle 6"/>
            <p:cNvSpPr/>
            <p:nvPr/>
          </p:nvSpPr>
          <p:spPr>
            <a:xfrm>
              <a:off x="3048000" y="44958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effectLst>
                    <a:outerShdw blurRad="50800" dist="38100" dir="2700000">
                      <a:srgbClr val="000000"/>
                    </a:outerShdw>
                  </a:effectLst>
                </a:rPr>
                <a:t>Place</a:t>
              </a:r>
            </a:p>
          </p:txBody>
        </p:sp>
        <p:sp>
          <p:nvSpPr>
            <p:cNvPr id="13" name="Rectangle 12"/>
            <p:cNvSpPr/>
            <p:nvPr/>
          </p:nvSpPr>
          <p:spPr>
            <a:xfrm>
              <a:off x="3276600" y="5372100"/>
              <a:ext cx="762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10</a:t>
              </a:r>
            </a:p>
          </p:txBody>
        </p:sp>
      </p:grpSp>
      <p:grpSp>
        <p:nvGrpSpPr>
          <p:cNvPr id="4" name="Group 23"/>
          <p:cNvGrpSpPr>
            <a:grpSpLocks/>
          </p:cNvGrpSpPr>
          <p:nvPr/>
        </p:nvGrpSpPr>
        <p:grpSpPr bwMode="auto">
          <a:xfrm>
            <a:off x="5638800" y="4457700"/>
            <a:ext cx="1524000" cy="1447800"/>
            <a:chOff x="5638800" y="4457700"/>
            <a:chExt cx="1524000" cy="1447800"/>
          </a:xfrm>
        </p:grpSpPr>
        <p:sp>
          <p:nvSpPr>
            <p:cNvPr id="8" name="Cross 7"/>
            <p:cNvSpPr/>
            <p:nvPr/>
          </p:nvSpPr>
          <p:spPr>
            <a:xfrm>
              <a:off x="5638800" y="4457700"/>
              <a:ext cx="1524000" cy="6858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effectLst>
                    <a:outerShdw blurRad="50800" dist="38100" dir="2700000">
                      <a:srgbClr val="000000"/>
                    </a:outerShdw>
                  </a:effectLst>
                </a:rPr>
                <a:t>Inspect</a:t>
              </a:r>
            </a:p>
          </p:txBody>
        </p:sp>
        <p:sp>
          <p:nvSpPr>
            <p:cNvPr id="15" name="Rectangle 14"/>
            <p:cNvSpPr/>
            <p:nvPr/>
          </p:nvSpPr>
          <p:spPr>
            <a:xfrm>
              <a:off x="6019800" y="5372100"/>
              <a:ext cx="762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10</a:t>
              </a:r>
            </a:p>
          </p:txBody>
        </p:sp>
      </p:grpSp>
      <p:grpSp>
        <p:nvGrpSpPr>
          <p:cNvPr id="9" name="Group 22"/>
          <p:cNvGrpSpPr>
            <a:grpSpLocks/>
          </p:cNvGrpSpPr>
          <p:nvPr/>
        </p:nvGrpSpPr>
        <p:grpSpPr bwMode="auto">
          <a:xfrm>
            <a:off x="4419600" y="4495800"/>
            <a:ext cx="1066800" cy="1409700"/>
            <a:chOff x="4419600" y="4495800"/>
            <a:chExt cx="1066800" cy="1409700"/>
          </a:xfrm>
        </p:grpSpPr>
        <p:sp>
          <p:nvSpPr>
            <p:cNvPr id="14" name="Rectangle 13"/>
            <p:cNvSpPr/>
            <p:nvPr/>
          </p:nvSpPr>
          <p:spPr>
            <a:xfrm>
              <a:off x="4572000" y="5372100"/>
              <a:ext cx="762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30</a:t>
              </a:r>
            </a:p>
          </p:txBody>
        </p:sp>
        <p:sp>
          <p:nvSpPr>
            <p:cNvPr id="16" name="Rectangle 15"/>
            <p:cNvSpPr/>
            <p:nvPr/>
          </p:nvSpPr>
          <p:spPr>
            <a:xfrm>
              <a:off x="4419600" y="44958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effectLst>
                    <a:outerShdw blurRad="50800" dist="38100" dir="2700000">
                      <a:srgbClr val="000000"/>
                    </a:outerShdw>
                  </a:effectLst>
                </a:rPr>
                <a:t>Fasten</a:t>
              </a:r>
            </a:p>
          </p:txBody>
        </p:sp>
      </p:grpSp>
      <p:grpSp>
        <p:nvGrpSpPr>
          <p:cNvPr id="18" name="Group 24"/>
          <p:cNvGrpSpPr>
            <a:grpSpLocks/>
          </p:cNvGrpSpPr>
          <p:nvPr/>
        </p:nvGrpSpPr>
        <p:grpSpPr bwMode="auto">
          <a:xfrm>
            <a:off x="7239000" y="4495800"/>
            <a:ext cx="1290638" cy="1409700"/>
            <a:chOff x="7239000" y="4495800"/>
            <a:chExt cx="1290638" cy="1409700"/>
          </a:xfrm>
        </p:grpSpPr>
        <p:sp>
          <p:nvSpPr>
            <p:cNvPr id="10" name="Notched Right Arrow 9"/>
            <p:cNvSpPr/>
            <p:nvPr/>
          </p:nvSpPr>
          <p:spPr>
            <a:xfrm>
              <a:off x="7239000" y="4495800"/>
              <a:ext cx="1290638" cy="685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effectLst>
                    <a:outerShdw blurRad="50800" dist="38100" dir="2700000">
                      <a:srgbClr val="000000"/>
                    </a:outerShdw>
                  </a:effectLst>
                </a:rPr>
                <a:t>Walk</a:t>
              </a:r>
            </a:p>
          </p:txBody>
        </p:sp>
        <p:sp>
          <p:nvSpPr>
            <p:cNvPr id="17" name="Rectangle 16"/>
            <p:cNvSpPr/>
            <p:nvPr/>
          </p:nvSpPr>
          <p:spPr>
            <a:xfrm>
              <a:off x="7391400" y="5372100"/>
              <a:ext cx="762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10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sz="3400" smtClean="0"/>
              <a:t>Physical Task Analysis  </a:t>
            </a:r>
            <a:r>
              <a:rPr lang="en-US" sz="1900" smtClean="0"/>
              <a:t>(with Physical Ergonomics)</a:t>
            </a:r>
          </a:p>
        </p:txBody>
      </p:sp>
      <p:sp>
        <p:nvSpPr>
          <p:cNvPr id="94211" name="Slide Number Placeholder 4"/>
          <p:cNvSpPr>
            <a:spLocks noGrp="1"/>
          </p:cNvSpPr>
          <p:nvPr>
            <p:ph type="sldNum" sz="quarter" idx="12"/>
          </p:nvPr>
        </p:nvSpPr>
        <p:spPr bwMode="auto">
          <a:ln>
            <a:round/>
            <a:headEnd/>
            <a:tailEnd/>
          </a:ln>
        </p:spPr>
        <p:txBody>
          <a:bodyPr/>
          <a:lstStyle/>
          <a:p>
            <a:fld id="{82567664-3E5C-43C5-BB03-374AACD4399E}" type="slidenum">
              <a:rPr lang="en-US" smtClean="0"/>
              <a:pPr/>
              <a:t>97</a:t>
            </a:fld>
            <a:endParaRPr lang="en-US" smtClean="0"/>
          </a:p>
        </p:txBody>
      </p:sp>
      <p:sp>
        <p:nvSpPr>
          <p:cNvPr id="6" name="Rectangle 5"/>
          <p:cNvSpPr/>
          <p:nvPr/>
        </p:nvSpPr>
        <p:spPr>
          <a:xfrm>
            <a:off x="1447800" y="3581400"/>
            <a:ext cx="1447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outerShdw>
                </a:effectLst>
              </a:rPr>
              <a:t>Carry</a:t>
            </a:r>
          </a:p>
          <a:p>
            <a:pPr algn="ctr">
              <a:defRPr/>
            </a:pPr>
            <a:r>
              <a:rPr lang="en-US" sz="2000" b="1" dirty="0">
                <a:solidFill>
                  <a:srgbClr val="FFFF00"/>
                </a:solidFill>
                <a:effectLst>
                  <a:outerShdw blurRad="50800" dist="38100" dir="2700000">
                    <a:srgbClr val="000000"/>
                  </a:outerShdw>
                </a:effectLst>
              </a:rPr>
              <a:t>20</a:t>
            </a:r>
          </a:p>
        </p:txBody>
      </p:sp>
      <p:sp>
        <p:nvSpPr>
          <p:cNvPr id="7" name="Rectangle 6"/>
          <p:cNvSpPr/>
          <p:nvPr/>
        </p:nvSpPr>
        <p:spPr>
          <a:xfrm>
            <a:off x="381000" y="4191000"/>
            <a:ext cx="838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outerShdw>
                </a:effectLst>
              </a:rPr>
              <a:t>Pick</a:t>
            </a:r>
          </a:p>
          <a:p>
            <a:pPr algn="ctr">
              <a:defRPr/>
            </a:pPr>
            <a:r>
              <a:rPr lang="en-US" sz="2000" b="1" dirty="0">
                <a:solidFill>
                  <a:srgbClr val="FFFF00"/>
                </a:solidFill>
                <a:effectLst>
                  <a:outerShdw blurRad="50800" dist="38100" dir="2700000">
                    <a:srgbClr val="000000"/>
                  </a:outerShdw>
                </a:effectLst>
              </a:rPr>
              <a:t>10</a:t>
            </a:r>
          </a:p>
        </p:txBody>
      </p:sp>
      <p:sp>
        <p:nvSpPr>
          <p:cNvPr id="8" name="Rectangle 7"/>
          <p:cNvSpPr/>
          <p:nvPr/>
        </p:nvSpPr>
        <p:spPr>
          <a:xfrm>
            <a:off x="3124200" y="1981200"/>
            <a:ext cx="7620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outerShdw>
                </a:effectLst>
              </a:rPr>
              <a:t>Place</a:t>
            </a:r>
          </a:p>
          <a:p>
            <a:pPr algn="ctr">
              <a:defRPr/>
            </a:pPr>
            <a:r>
              <a:rPr lang="en-US" sz="2000" b="1" dirty="0">
                <a:solidFill>
                  <a:srgbClr val="FFFF00"/>
                </a:solidFill>
                <a:effectLst>
                  <a:outerShdw blurRad="50800" dist="38100" dir="2700000">
                    <a:srgbClr val="000000"/>
                  </a:outerShdw>
                </a:effectLst>
              </a:rPr>
              <a:t>10</a:t>
            </a:r>
          </a:p>
        </p:txBody>
      </p:sp>
      <p:sp>
        <p:nvSpPr>
          <p:cNvPr id="9" name="Rectangle 8"/>
          <p:cNvSpPr/>
          <p:nvPr/>
        </p:nvSpPr>
        <p:spPr>
          <a:xfrm>
            <a:off x="4038600" y="2362200"/>
            <a:ext cx="25146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outerShdw>
                </a:effectLst>
              </a:rPr>
              <a:t>Fasten</a:t>
            </a:r>
          </a:p>
          <a:p>
            <a:pPr algn="ctr">
              <a:defRPr/>
            </a:pPr>
            <a:r>
              <a:rPr lang="en-US" sz="2000" b="1" dirty="0">
                <a:solidFill>
                  <a:srgbClr val="FFFF00"/>
                </a:solidFill>
                <a:effectLst>
                  <a:outerShdw blurRad="50800" dist="38100" dir="2700000">
                    <a:srgbClr val="000000"/>
                  </a:outerShdw>
                </a:effectLst>
              </a:rPr>
              <a:t>30</a:t>
            </a:r>
          </a:p>
        </p:txBody>
      </p:sp>
      <p:sp>
        <p:nvSpPr>
          <p:cNvPr id="10" name="Rectangle 9"/>
          <p:cNvSpPr/>
          <p:nvPr/>
        </p:nvSpPr>
        <p:spPr>
          <a:xfrm>
            <a:off x="6705600" y="4191000"/>
            <a:ext cx="990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outerShdw>
                </a:effectLst>
              </a:rPr>
              <a:t>Inspect</a:t>
            </a:r>
          </a:p>
          <a:p>
            <a:pPr algn="ctr">
              <a:defRPr/>
            </a:pPr>
            <a:r>
              <a:rPr lang="en-US" sz="2000" b="1" dirty="0">
                <a:solidFill>
                  <a:srgbClr val="FFFF00"/>
                </a:solidFill>
                <a:effectLst>
                  <a:outerShdw blurRad="50800" dist="38100" dir="2700000">
                    <a:srgbClr val="000000"/>
                  </a:outerShdw>
                </a:effectLst>
              </a:rPr>
              <a:t>10</a:t>
            </a:r>
          </a:p>
        </p:txBody>
      </p:sp>
      <p:cxnSp>
        <p:nvCxnSpPr>
          <p:cNvPr id="12" name="Straight Arrow Connector 11"/>
          <p:cNvCxnSpPr/>
          <p:nvPr/>
        </p:nvCxnSpPr>
        <p:spPr>
          <a:xfrm rot="5400000" flipH="1" flipV="1">
            <a:off x="-1295400" y="3429000"/>
            <a:ext cx="3048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8600" y="4953000"/>
            <a:ext cx="8382000" cy="777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4219" name="TextBox 16"/>
          <p:cNvSpPr txBox="1">
            <a:spLocks noChangeArrowheads="1"/>
          </p:cNvSpPr>
          <p:nvPr/>
        </p:nvSpPr>
        <p:spPr bwMode="auto">
          <a:xfrm>
            <a:off x="152400" y="1447800"/>
            <a:ext cx="1981200" cy="646113"/>
          </a:xfrm>
          <a:prstGeom prst="rect">
            <a:avLst/>
          </a:prstGeom>
          <a:noFill/>
          <a:ln w="9525">
            <a:noFill/>
            <a:miter lim="800000"/>
            <a:headEnd/>
            <a:tailEnd/>
          </a:ln>
        </p:spPr>
        <p:txBody>
          <a:bodyPr>
            <a:spAutoFit/>
          </a:bodyPr>
          <a:lstStyle/>
          <a:p>
            <a:pPr algn="ctr"/>
            <a:r>
              <a:rPr lang="en-US"/>
              <a:t>Effort / Force / Posture</a:t>
            </a:r>
          </a:p>
        </p:txBody>
      </p:sp>
      <p:sp>
        <p:nvSpPr>
          <p:cNvPr id="94220" name="TextBox 17"/>
          <p:cNvSpPr txBox="1">
            <a:spLocks noChangeArrowheads="1"/>
          </p:cNvSpPr>
          <p:nvPr/>
        </p:nvSpPr>
        <p:spPr bwMode="auto">
          <a:xfrm>
            <a:off x="3581400" y="5334000"/>
            <a:ext cx="1524000" cy="369888"/>
          </a:xfrm>
          <a:prstGeom prst="rect">
            <a:avLst/>
          </a:prstGeom>
          <a:noFill/>
          <a:ln w="9525">
            <a:noFill/>
            <a:miter lim="800000"/>
            <a:headEnd/>
            <a:tailEnd/>
          </a:ln>
        </p:spPr>
        <p:txBody>
          <a:bodyPr>
            <a:spAutoFit/>
          </a:bodyPr>
          <a:lstStyle/>
          <a:p>
            <a:pPr algn="ctr"/>
            <a:r>
              <a:rPr lang="en-US"/>
              <a:t>Time</a:t>
            </a:r>
          </a:p>
        </p:txBody>
      </p:sp>
      <p:sp>
        <p:nvSpPr>
          <p:cNvPr id="94221" name="TextBox 19"/>
          <p:cNvSpPr txBox="1">
            <a:spLocks noChangeArrowheads="1"/>
          </p:cNvSpPr>
          <p:nvPr/>
        </p:nvSpPr>
        <p:spPr bwMode="auto">
          <a:xfrm>
            <a:off x="6019800" y="5562600"/>
            <a:ext cx="2514600" cy="646113"/>
          </a:xfrm>
          <a:prstGeom prst="rect">
            <a:avLst/>
          </a:prstGeom>
          <a:solidFill>
            <a:srgbClr val="FFFF00"/>
          </a:solidFill>
          <a:ln w="9525">
            <a:noFill/>
            <a:miter lim="800000"/>
            <a:headEnd/>
            <a:tailEnd/>
          </a:ln>
        </p:spPr>
        <p:txBody>
          <a:bodyPr>
            <a:spAutoFit/>
          </a:bodyPr>
          <a:lstStyle/>
          <a:p>
            <a:pPr algn="ctr"/>
            <a:r>
              <a:rPr lang="en-US" i="1"/>
              <a:t>Where is the value added work?</a:t>
            </a:r>
          </a:p>
        </p:txBody>
      </p:sp>
      <p:sp>
        <p:nvSpPr>
          <p:cNvPr id="17" name="Rectangle 16"/>
          <p:cNvSpPr/>
          <p:nvPr/>
        </p:nvSpPr>
        <p:spPr>
          <a:xfrm>
            <a:off x="7848600" y="3886200"/>
            <a:ext cx="990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outerShdw>
                </a:effectLst>
              </a:rPr>
              <a:t>Walk</a:t>
            </a:r>
          </a:p>
          <a:p>
            <a:pPr algn="ctr">
              <a:defRPr/>
            </a:pPr>
            <a:r>
              <a:rPr lang="en-US" sz="2000" b="1" dirty="0">
                <a:solidFill>
                  <a:srgbClr val="FFFF00"/>
                </a:solidFill>
                <a:effectLst>
                  <a:outerShdw blurRad="50800" dist="38100" dir="2700000">
                    <a:srgbClr val="000000"/>
                  </a:outerShdw>
                </a:effectLst>
              </a:rPr>
              <a:t>10</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t>Cognitive Task Analysis</a:t>
            </a:r>
          </a:p>
        </p:txBody>
      </p:sp>
      <p:sp>
        <p:nvSpPr>
          <p:cNvPr id="95235" name="Content Placeholder 4"/>
          <p:cNvSpPr>
            <a:spLocks noGrp="1"/>
          </p:cNvSpPr>
          <p:nvPr>
            <p:ph sz="quarter" idx="1"/>
          </p:nvPr>
        </p:nvSpPr>
        <p:spPr/>
        <p:txBody>
          <a:bodyPr/>
          <a:lstStyle/>
          <a:p>
            <a:r>
              <a:rPr lang="en-US" smtClean="0"/>
              <a:t>Cognitive Task Analysis is the collective name for a set of methods that describe the </a:t>
            </a:r>
            <a:r>
              <a:rPr lang="en-US" b="1" smtClean="0"/>
              <a:t>thought processes </a:t>
            </a:r>
            <a:r>
              <a:rPr lang="en-US" smtClean="0"/>
              <a:t>used by novices and experts to control simple or complex systems</a:t>
            </a:r>
          </a:p>
          <a:p>
            <a:endParaRPr lang="en-US" sz="800" smtClean="0"/>
          </a:p>
          <a:p>
            <a:r>
              <a:rPr lang="en-US" smtClean="0"/>
              <a:t>Cognitive Task Analysis distinguishes between </a:t>
            </a:r>
            <a:r>
              <a:rPr lang="en-US" b="1" smtClean="0"/>
              <a:t>knowledge</a:t>
            </a:r>
            <a:r>
              <a:rPr lang="en-US" smtClean="0"/>
              <a:t>, </a:t>
            </a:r>
            <a:r>
              <a:rPr lang="en-US" b="1" smtClean="0"/>
              <a:t>rule </a:t>
            </a:r>
            <a:r>
              <a:rPr lang="en-US" smtClean="0"/>
              <a:t>and </a:t>
            </a:r>
            <a:r>
              <a:rPr lang="en-US" b="1" smtClean="0"/>
              <a:t>skill </a:t>
            </a:r>
            <a:r>
              <a:rPr lang="en-US" smtClean="0"/>
              <a:t>based control of systems</a:t>
            </a:r>
          </a:p>
          <a:p>
            <a:pPr lvl="1"/>
            <a:r>
              <a:rPr lang="en-US" smtClean="0"/>
              <a:t>People who operate in a knowledge based way are restricted by the information available</a:t>
            </a:r>
          </a:p>
          <a:p>
            <a:pPr lvl="1"/>
            <a:r>
              <a:rPr lang="en-US" smtClean="0"/>
              <a:t>People who act in a rule based way do not seek additional information, but rely on deductive processes</a:t>
            </a:r>
          </a:p>
          <a:p>
            <a:pPr lvl="1"/>
            <a:r>
              <a:rPr lang="en-US" smtClean="0"/>
              <a:t>People with a high level of skill are adaptable and able to apply inductive reasoning to problem solving</a:t>
            </a:r>
          </a:p>
        </p:txBody>
      </p:sp>
      <p:sp>
        <p:nvSpPr>
          <p:cNvPr id="95236" name="Slide Number Placeholder 3"/>
          <p:cNvSpPr>
            <a:spLocks noGrp="1"/>
          </p:cNvSpPr>
          <p:nvPr>
            <p:ph type="sldNum" sz="quarter" idx="12"/>
          </p:nvPr>
        </p:nvSpPr>
        <p:spPr bwMode="auto">
          <a:ln>
            <a:round/>
            <a:headEnd/>
            <a:tailEnd/>
          </a:ln>
        </p:spPr>
        <p:txBody>
          <a:bodyPr/>
          <a:lstStyle/>
          <a:p>
            <a:fld id="{90BD019E-9B87-4D60-AF10-1A8BBC8CEE53}" type="slidenum">
              <a:rPr lang="en-US" smtClean="0"/>
              <a:pPr/>
              <a:t>98</a:t>
            </a:fld>
            <a:endParaRPr lang="en-US" smtClean="0"/>
          </a:p>
        </p:txBody>
      </p:sp>
      <p:sp>
        <p:nvSpPr>
          <p:cNvPr id="6" name="Isosceles Triangle 5"/>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3600" b="1">
                <a:solidFill>
                  <a:srgbClr val="002060"/>
                </a:solidFill>
                <a:ea typeface="ＭＳ Ｐゴシック" charset="-128"/>
              </a:rPr>
              <a:t>CTA</a:t>
            </a:r>
          </a:p>
          <a:p>
            <a:pPr algn="ctr">
              <a:defRPr/>
            </a:pPr>
            <a:endParaRPr lang="en-US" sz="4400" b="1">
              <a:solidFill>
                <a:srgbClr val="002060"/>
              </a:solidFill>
              <a:ea typeface="ＭＳ Ｐゴシック" charset="-128"/>
            </a:endParaRPr>
          </a:p>
        </p:txBody>
      </p:sp>
      <p:cxnSp>
        <p:nvCxnSpPr>
          <p:cNvPr id="10" name="Straight Connector 9"/>
          <p:cNvCxnSpPr>
            <a:cxnSpLocks noChangeShapeType="1"/>
          </p:cNvCxnSpPr>
          <p:nvPr/>
        </p:nvCxnSpPr>
        <p:spPr bwMode="auto">
          <a:xfrm>
            <a:off x="685800" y="1143000"/>
            <a:ext cx="48006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mtClean="0"/>
              <a:t>CTA Methods</a:t>
            </a:r>
          </a:p>
        </p:txBody>
      </p:sp>
      <p:sp>
        <p:nvSpPr>
          <p:cNvPr id="96259" name="Content Placeholder 2"/>
          <p:cNvSpPr>
            <a:spLocks noGrp="1"/>
          </p:cNvSpPr>
          <p:nvPr>
            <p:ph sz="quarter" idx="1"/>
          </p:nvPr>
        </p:nvSpPr>
        <p:spPr>
          <a:xfrm>
            <a:off x="838200" y="1524000"/>
            <a:ext cx="7772400" cy="4876800"/>
          </a:xfrm>
        </p:spPr>
        <p:txBody>
          <a:bodyPr/>
          <a:lstStyle/>
          <a:p>
            <a:pPr>
              <a:lnSpc>
                <a:spcPct val="80000"/>
              </a:lnSpc>
            </a:pPr>
            <a:r>
              <a:rPr lang="en-US" sz="2200" smtClean="0"/>
              <a:t>Cooke (1994) identified three broad families of techniques:</a:t>
            </a:r>
          </a:p>
          <a:p>
            <a:pPr lvl="1">
              <a:lnSpc>
                <a:spcPct val="80000"/>
              </a:lnSpc>
            </a:pPr>
            <a:r>
              <a:rPr lang="en-US" sz="2200" b="1" smtClean="0"/>
              <a:t>observation and interviews</a:t>
            </a:r>
            <a:r>
              <a:rPr lang="en-US" sz="2200" smtClean="0"/>
              <a:t>: watching experts and talking with them.</a:t>
            </a:r>
          </a:p>
          <a:p>
            <a:pPr lvl="2">
              <a:lnSpc>
                <a:spcPct val="80000"/>
              </a:lnSpc>
            </a:pPr>
            <a:r>
              <a:rPr lang="en-US" sz="2200" smtClean="0"/>
              <a:t>More informal. Allow knowledge elicitator more flexibility during knowledge elicitation.</a:t>
            </a:r>
          </a:p>
          <a:p>
            <a:pPr lvl="2">
              <a:lnSpc>
                <a:spcPct val="80000"/>
              </a:lnSpc>
            </a:pPr>
            <a:endParaRPr lang="en-US" sz="2200" smtClean="0"/>
          </a:p>
          <a:p>
            <a:pPr lvl="1">
              <a:lnSpc>
                <a:spcPct val="80000"/>
              </a:lnSpc>
            </a:pPr>
            <a:r>
              <a:rPr lang="en-US" sz="2200" b="1" smtClean="0"/>
              <a:t>process tracing</a:t>
            </a:r>
            <a:r>
              <a:rPr lang="en-US" sz="2200" smtClean="0"/>
              <a:t>: capture an expert’s performance of a specific task via either a think-aloud protocol or subsequent recall.</a:t>
            </a:r>
          </a:p>
          <a:p>
            <a:pPr lvl="2">
              <a:lnSpc>
                <a:spcPct val="80000"/>
              </a:lnSpc>
            </a:pPr>
            <a:r>
              <a:rPr lang="en-US" sz="2200" smtClean="0"/>
              <a:t>More formal and structured. Some analysis decisions are left to the elicitor.</a:t>
            </a:r>
          </a:p>
          <a:p>
            <a:pPr lvl="2">
              <a:lnSpc>
                <a:spcPct val="80000"/>
              </a:lnSpc>
            </a:pPr>
            <a:endParaRPr lang="en-US" sz="2200" smtClean="0"/>
          </a:p>
          <a:p>
            <a:pPr lvl="1">
              <a:lnSpc>
                <a:spcPct val="80000"/>
              </a:lnSpc>
            </a:pPr>
            <a:r>
              <a:rPr lang="en-US" sz="2200" b="1" smtClean="0"/>
              <a:t>conceptual techniques</a:t>
            </a:r>
            <a:r>
              <a:rPr lang="en-US" sz="2200" smtClean="0"/>
              <a:t>: produce structured, interrelated representations of relevant concepts within a domain</a:t>
            </a:r>
          </a:p>
          <a:p>
            <a:pPr lvl="2">
              <a:lnSpc>
                <a:spcPct val="80000"/>
              </a:lnSpc>
            </a:pPr>
            <a:r>
              <a:rPr lang="en-US" sz="2200" smtClean="0"/>
              <a:t>Conceptual techniques are well-specified and formal with few judgments on the part of the elicitor.  </a:t>
            </a:r>
          </a:p>
          <a:p>
            <a:pPr lvl="2">
              <a:lnSpc>
                <a:spcPct val="80000"/>
              </a:lnSpc>
            </a:pPr>
            <a:r>
              <a:rPr lang="en-US" sz="2200" smtClean="0"/>
              <a:t>Requires more training</a:t>
            </a:r>
          </a:p>
          <a:p>
            <a:pPr lvl="2">
              <a:lnSpc>
                <a:spcPct val="80000"/>
              </a:lnSpc>
            </a:pPr>
            <a:endParaRPr lang="en-US" sz="2100" smtClean="0"/>
          </a:p>
        </p:txBody>
      </p:sp>
      <p:sp>
        <p:nvSpPr>
          <p:cNvPr id="96260" name="Slide Number Placeholder 3"/>
          <p:cNvSpPr>
            <a:spLocks noGrp="1"/>
          </p:cNvSpPr>
          <p:nvPr>
            <p:ph type="sldNum" sz="quarter" idx="12"/>
          </p:nvPr>
        </p:nvSpPr>
        <p:spPr bwMode="auto">
          <a:ln>
            <a:round/>
            <a:headEnd/>
            <a:tailEnd/>
          </a:ln>
        </p:spPr>
        <p:txBody>
          <a:bodyPr/>
          <a:lstStyle/>
          <a:p>
            <a:fld id="{94B2BE81-E672-4900-9128-8E82574414E4}" type="slidenum">
              <a:rPr lang="en-US" smtClean="0"/>
              <a:pPr/>
              <a:t>99</a:t>
            </a:fld>
            <a:endParaRPr lang="en-US" smtClean="0"/>
          </a:p>
        </p:txBody>
      </p:sp>
      <p:sp>
        <p:nvSpPr>
          <p:cNvPr id="5" name="Isosceles Triangle 4"/>
          <p:cNvSpPr/>
          <p:nvPr/>
        </p:nvSpPr>
        <p:spPr>
          <a:xfrm>
            <a:off x="5943600" y="152400"/>
            <a:ext cx="2514600" cy="1143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b="1">
              <a:solidFill>
                <a:srgbClr val="002060"/>
              </a:solidFill>
              <a:ea typeface="ＭＳ Ｐゴシック" charset="-128"/>
            </a:endParaRPr>
          </a:p>
          <a:p>
            <a:pPr algn="ctr">
              <a:defRPr/>
            </a:pPr>
            <a:r>
              <a:rPr lang="en-US" sz="3600" b="1">
                <a:solidFill>
                  <a:srgbClr val="002060"/>
                </a:solidFill>
                <a:ea typeface="ＭＳ Ｐゴシック" charset="-128"/>
              </a:rPr>
              <a:t>CTA</a:t>
            </a:r>
          </a:p>
          <a:p>
            <a:pPr algn="ctr">
              <a:defRPr/>
            </a:pPr>
            <a:endParaRPr lang="en-US" sz="4400" b="1">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11195</TotalTime>
  <Words>8842</Words>
  <Application>Microsoft Office PowerPoint</Application>
  <PresentationFormat>On-screen Show (4:3)</PresentationFormat>
  <Paragraphs>2326</Paragraphs>
  <Slides>177</Slides>
  <Notes>174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177</vt:i4>
      </vt:variant>
    </vt:vector>
  </HeadingPairs>
  <TitlesOfParts>
    <vt:vector size="179" baseType="lpstr">
      <vt:lpstr>Equity</vt:lpstr>
      <vt:lpstr>Document</vt:lpstr>
      <vt:lpstr>Cognitive Task Analysis  and Human Error Reduction</vt:lpstr>
      <vt:lpstr>Human Errors usually have a Cognitive Cause and a Physical Result </vt:lpstr>
      <vt:lpstr>Participation in Education</vt:lpstr>
      <vt:lpstr>PowerPoint Presentation</vt:lpstr>
      <vt:lpstr>Human Error</vt:lpstr>
      <vt:lpstr>PowerPoint Presentation</vt:lpstr>
      <vt:lpstr>A Simple Error</vt:lpstr>
      <vt:lpstr>Another Error</vt:lpstr>
      <vt:lpstr>More Serious Errors</vt:lpstr>
      <vt:lpstr>Don’t Drink and Drive</vt:lpstr>
      <vt:lpstr>Baseball – hit or strike?</vt:lpstr>
      <vt:lpstr>Skydiving Accuracy</vt:lpstr>
      <vt:lpstr>Controlling a load on a crane</vt:lpstr>
      <vt:lpstr>Landing an Airplane </vt:lpstr>
      <vt:lpstr>PowerPoint Presentation</vt:lpstr>
      <vt:lpstr>Controlling the Mars Rover with a time a lag of between 3 and 20 minutes</vt:lpstr>
      <vt:lpstr>Controlling the TV - in the dark</vt:lpstr>
      <vt:lpstr>Manual Tasks – errors, errors, errors</vt:lpstr>
      <vt:lpstr>Managing your Money - “it ate my card!”</vt:lpstr>
      <vt:lpstr>Football</vt:lpstr>
      <vt:lpstr>Ordering a Pizza</vt:lpstr>
      <vt:lpstr>Booking an Airline Ticket</vt:lpstr>
      <vt:lpstr>Three Mile Island  Lots of warnings went off in a short time period</vt:lpstr>
      <vt:lpstr>Which way should I go?  Visual search at 100km/s</vt:lpstr>
      <vt:lpstr>A near mid air collision  -wrong number</vt:lpstr>
      <vt:lpstr>PowerPoint Presentation</vt:lpstr>
      <vt:lpstr>Accident : Avoidance, Prevention, Analysis, Mitigation</vt:lpstr>
      <vt:lpstr>Safety Management  - The Hierarchy of Controls</vt:lpstr>
      <vt:lpstr>Applied (Cognitive) Human Factors</vt:lpstr>
      <vt:lpstr>Knowledge:  Human Information Processing</vt:lpstr>
      <vt:lpstr>Human Information Management (HIM)</vt:lpstr>
      <vt:lpstr>We measure human control performance outcomes in terms of Time, Error and Consequences</vt:lpstr>
      <vt:lpstr>PowerPoint Presentation</vt:lpstr>
      <vt:lpstr>Why Feedback Control Doesn’t Work</vt:lpstr>
      <vt:lpstr>Effective Control performance depends on  PREDICTION, ADAPTATION and LEARNING</vt:lpstr>
      <vt:lpstr>Interfaces, Interdependencies Interactions, Interferences and Integration</vt:lpstr>
      <vt:lpstr>Human – Machine System</vt:lpstr>
      <vt:lpstr>We add Displays and Controls (Physical Interfaces) to help us with the Control Task</vt:lpstr>
      <vt:lpstr>Expectancy – Prediction – Population Stereotypes</vt:lpstr>
      <vt:lpstr>Human Sensory Variability</vt:lpstr>
      <vt:lpstr>PowerPoint Presentation</vt:lpstr>
      <vt:lpstr>Focused Attention</vt:lpstr>
      <vt:lpstr>Divided Attention</vt:lpstr>
      <vt:lpstr>Vigilance Decrement</vt:lpstr>
      <vt:lpstr>Response and Decision Times and Accuracy</vt:lpstr>
      <vt:lpstr>Reaction Time - Demonstration</vt:lpstr>
      <vt:lpstr>Reaction Time - Games</vt:lpstr>
      <vt:lpstr>Reaction Time – Question</vt:lpstr>
      <vt:lpstr>Psychological Refractoriness</vt:lpstr>
      <vt:lpstr>Perceiving</vt:lpstr>
      <vt:lpstr>Perceiving: Illusion</vt:lpstr>
      <vt:lpstr>As tasks become more complex and contexts become more uncertain, COGNITION becomes more important</vt:lpstr>
      <vt:lpstr>PowerPoint Presentation</vt:lpstr>
      <vt:lpstr>PowerPoint Presentation</vt:lpstr>
      <vt:lpstr>PowerPoint Presentation</vt:lpstr>
      <vt:lpstr>PowerPoint Presentation</vt:lpstr>
      <vt:lpstr>Computation, Communication and Control</vt:lpstr>
      <vt:lpstr>Cognition is complex</vt:lpstr>
      <vt:lpstr>PowerPoint Presentation</vt:lpstr>
      <vt:lpstr>The Bucket Model</vt:lpstr>
      <vt:lpstr>Memory Drift</vt:lpstr>
      <vt:lpstr>Spatial Memory</vt:lpstr>
      <vt:lpstr>Numeric Memory</vt:lpstr>
      <vt:lpstr>Memory for Instructions'</vt:lpstr>
      <vt:lpstr>Can you remember this?</vt:lpstr>
      <vt:lpstr>Operational Memory Involvement Recording Chart</vt:lpstr>
      <vt:lpstr>OMIRC Example</vt:lpstr>
      <vt:lpstr>Uncertainty</vt:lpstr>
      <vt:lpstr>Deciding</vt:lpstr>
      <vt:lpstr>Decisions</vt:lpstr>
      <vt:lpstr>Judging - Psychophysics</vt:lpstr>
      <vt:lpstr>Near Mid Air Collisions (NMAC)</vt:lpstr>
      <vt:lpstr>Complex Judgments</vt:lpstr>
      <vt:lpstr>Guessing and Bias</vt:lpstr>
      <vt:lpstr>Prediction</vt:lpstr>
      <vt:lpstr>Prediction</vt:lpstr>
      <vt:lpstr>Bataan Death March Marathon Results</vt:lpstr>
      <vt:lpstr>Planning</vt:lpstr>
      <vt:lpstr>Planning Exercises</vt:lpstr>
      <vt:lpstr>Sensory Motor Skills</vt:lpstr>
      <vt:lpstr>Applications of Motor Skill Learning:  De Jongs Law</vt:lpstr>
      <vt:lpstr>Fitts Law</vt:lpstr>
      <vt:lpstr>Actual Targets</vt:lpstr>
      <vt:lpstr>Communicating</vt:lpstr>
      <vt:lpstr>Communicating Games</vt:lpstr>
      <vt:lpstr>Controlling</vt:lpstr>
      <vt:lpstr>PowerPoint Presentation</vt:lpstr>
      <vt:lpstr>Emergency Approach and Landing</vt:lpstr>
      <vt:lpstr>PowerPoint Presentation</vt:lpstr>
      <vt:lpstr>PowerPoint Presentation</vt:lpstr>
      <vt:lpstr>Cognitive Task Analysis – Emergency Landing</vt:lpstr>
      <vt:lpstr>Analysis:   Task Analysis &amp; Cognitive Task Analysis </vt:lpstr>
      <vt:lpstr>Task Analysis</vt:lpstr>
      <vt:lpstr>Uses of Task Analysis</vt:lpstr>
      <vt:lpstr>Task Analysis on the Car Assembly Line</vt:lpstr>
      <vt:lpstr>Physical Task Analysis</vt:lpstr>
      <vt:lpstr>Physical Task Analysis  (with Physical Ergonomics)</vt:lpstr>
      <vt:lpstr>Cognitive Task Analysis</vt:lpstr>
      <vt:lpstr>CTA Methods</vt:lpstr>
      <vt:lpstr>CTA Methods</vt:lpstr>
      <vt:lpstr>CTA procedure</vt:lpstr>
      <vt:lpstr>CTA procedure</vt:lpstr>
      <vt:lpstr>CTA procedure</vt:lpstr>
      <vt:lpstr>CTA procedure</vt:lpstr>
      <vt:lpstr>Verbal Protocol Analysis </vt:lpstr>
      <vt:lpstr>CTA procedure</vt:lpstr>
      <vt:lpstr>CTA procedure</vt:lpstr>
      <vt:lpstr>Expertise</vt:lpstr>
      <vt:lpstr>Cognitive Task Analysis</vt:lpstr>
      <vt:lpstr>Cognitive Task Analysis (a doctor)</vt:lpstr>
      <vt:lpstr>Cognitive Task Analysis Landing an airplane</vt:lpstr>
      <vt:lpstr>Secondary Task</vt:lpstr>
      <vt:lpstr>Transaction Analysis</vt:lpstr>
      <vt:lpstr>Transaction Analysis (contd.)</vt:lpstr>
      <vt:lpstr>Transaction Analysis Example – Parking a car</vt:lpstr>
      <vt:lpstr>Verbal Protocol</vt:lpstr>
      <vt:lpstr>Practical Cognitive Task Analysis</vt:lpstr>
      <vt:lpstr>Mental Workload</vt:lpstr>
      <vt:lpstr>Mental Workload and Situation Awareness</vt:lpstr>
      <vt:lpstr>Mental Workload Measurement Device Criteria</vt:lpstr>
      <vt:lpstr>Mental Workload Measurement</vt:lpstr>
      <vt:lpstr>Primary Tasks Measures</vt:lpstr>
      <vt:lpstr>Secondary task measures</vt:lpstr>
      <vt:lpstr>Secondary Task Example</vt:lpstr>
      <vt:lpstr>Secondary Tasks</vt:lpstr>
      <vt:lpstr>Dual Task Methods</vt:lpstr>
      <vt:lpstr>Secondary task measures: Problems</vt:lpstr>
      <vt:lpstr>Secondary task measures: Problems</vt:lpstr>
      <vt:lpstr>Subjective Measures</vt:lpstr>
      <vt:lpstr>Subjective Measures</vt:lpstr>
      <vt:lpstr>Modified Cooper Harper scale</vt:lpstr>
      <vt:lpstr>PowerPoint Presentation</vt:lpstr>
      <vt:lpstr>Bedford Workload Scale</vt:lpstr>
      <vt:lpstr>NASA TLX</vt:lpstr>
      <vt:lpstr>PowerPoint Presentation</vt:lpstr>
      <vt:lpstr>Psychophysiological Measurements</vt:lpstr>
      <vt:lpstr>NASA TLX</vt:lpstr>
      <vt:lpstr>Heart Rate</vt:lpstr>
      <vt:lpstr>PowerPoint Presentation</vt:lpstr>
      <vt:lpstr>PowerPoint Presentation</vt:lpstr>
      <vt:lpstr>Heart Rate Variability</vt:lpstr>
      <vt:lpstr>Pupil Diameter</vt:lpstr>
      <vt:lpstr>Eye movements / focus</vt:lpstr>
      <vt:lpstr>Eye Movements</vt:lpstr>
      <vt:lpstr>Eyeblink Activity</vt:lpstr>
      <vt:lpstr>Blink Patterns</vt:lpstr>
      <vt:lpstr>Pschophysiological Measurements</vt:lpstr>
      <vt:lpstr>Human Error Reduction</vt:lpstr>
      <vt:lpstr>Reduce Mental Workload</vt:lpstr>
      <vt:lpstr>Situation Awareness</vt:lpstr>
      <vt:lpstr>SART – Situation Awareness Rating Technique</vt:lpstr>
      <vt:lpstr>Situation Awareness Global Assessment Technique (SAGAT)</vt:lpstr>
      <vt:lpstr>Soccer Coaching</vt:lpstr>
      <vt:lpstr>SAGAT for Web Page Navigation</vt:lpstr>
      <vt:lpstr>Situation Awareness</vt:lpstr>
      <vt:lpstr>Human Quality Assurance (HQA)</vt:lpstr>
      <vt:lpstr>Human Quality Assurance</vt:lpstr>
      <vt:lpstr>Human Quality Assurance</vt:lpstr>
      <vt:lpstr>HQA Process</vt:lpstr>
      <vt:lpstr>The End</vt:lpstr>
      <vt:lpstr>Appendices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Hierarchical Task Analysis</vt:lpstr>
      <vt:lpstr>The SHEL model  (Edwards, 1988)</vt:lpstr>
      <vt:lpstr>Swiss Cheese Model</vt:lpstr>
      <vt:lpstr>HFACS</vt:lpstr>
      <vt:lpstr>Unsafe Acts</vt:lpstr>
      <vt:lpstr>Preconditions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HIM and HER  Human Information Management and Human Error Resilience</dc:title>
  <dc:creator>Owner</dc:creator>
  <cp:lastModifiedBy>user</cp:lastModifiedBy>
  <cp:revision>432</cp:revision>
  <cp:lastPrinted>2010-07-26T05:32:51Z</cp:lastPrinted>
  <dcterms:created xsi:type="dcterms:W3CDTF">2010-07-24T03:42:58Z</dcterms:created>
  <dcterms:modified xsi:type="dcterms:W3CDTF">2014-07-03T14:20:10Z</dcterms:modified>
</cp:coreProperties>
</file>